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305" r:id="rId4"/>
    <p:sldId id="325" r:id="rId5"/>
    <p:sldId id="304" r:id="rId6"/>
    <p:sldId id="323" r:id="rId7"/>
    <p:sldId id="319" r:id="rId8"/>
    <p:sldId id="340" r:id="rId9"/>
    <p:sldId id="352" r:id="rId10"/>
    <p:sldId id="353" r:id="rId11"/>
    <p:sldId id="350" r:id="rId12"/>
    <p:sldId id="349" r:id="rId13"/>
    <p:sldId id="354" r:id="rId14"/>
    <p:sldId id="343" r:id="rId15"/>
    <p:sldId id="348" r:id="rId16"/>
    <p:sldId id="351" r:id="rId17"/>
    <p:sldId id="33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7" autoAdjust="0"/>
    <p:restoredTop sz="86391" autoAdjust="0"/>
  </p:normalViewPr>
  <p:slideViewPr>
    <p:cSldViewPr>
      <p:cViewPr varScale="1">
        <p:scale>
          <a:sx n="95" d="100"/>
          <a:sy n="95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8804-9F4D-4C8F-B875-3B99CF6F23FD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D1D2-7493-438F-9CBF-82C059D57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A28BA-825C-4312-9F3F-49E9DDD91C56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0722-B801-410F-9CF5-98E6968E1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90722-B801-410F-9CF5-98E6968E11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8382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>
            <a:normAutofit/>
          </a:bodyPr>
          <a:lstStyle>
            <a:lvl1pPr algn="l">
              <a:defRPr sz="3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 descr="logo-al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353315" cy="134112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211669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Our mission is to strengthen services to meet diverse human needs through the 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  <a:latin typeface="+mj-lt"/>
              </a:rPr>
              <a:t>collaboration of individuals and organizations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533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2588E-ED04-4E90-AB40-44BCB7B02C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6F11-4F76-4861-B238-F4A705C00940}" type="datetimeFigureOut">
              <a:rPr lang="en-US" smtClean="0"/>
              <a:pPr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66BE-ABC9-469E-8240-C26070F9CC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nn.org/community-assessmen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nn.org/community-assessmen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nn.org/community-assessmen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-al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4307" y="1508760"/>
            <a:ext cx="3875386" cy="384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13, 2013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How do we interview people in rural Smith County?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Reach out through Meals on Wheels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Ad or story in newspaper and other mass media outlets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Reach out through rural community law enforcement to identify likely respondents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Reach out to school counselors in all Smith County ISD’s to identify likely respondents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 of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Memorandum of Understanding (MOU) describes the responsibilities and expectations between East Texas Human Needs Network (ETHNN) and YOUR AGENCY, for the partnership to complete a Comprehensive Community Needs Assessment (CCNA) in Smith County, Texas. </a:t>
            </a:r>
          </a:p>
          <a:p>
            <a:pPr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Posted online at </a:t>
            </a:r>
            <a:r>
              <a:rPr lang="en-US" sz="2800" dirty="0" smtClean="0">
                <a:hlinkClick r:id="rId2"/>
              </a:rPr>
              <a:t>http://www.ethnn.org/community-assessment.html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0" algn="ctr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COMPLETE MOU </a:t>
            </a:r>
            <a:r>
              <a:rPr lang="en-US" sz="2600" u="sng" dirty="0" smtClean="0">
                <a:solidFill>
                  <a:srgbClr val="C00000"/>
                </a:solidFill>
              </a:rPr>
              <a:t>NOW</a:t>
            </a:r>
            <a:r>
              <a:rPr lang="en-US" sz="2600" dirty="0" smtClean="0">
                <a:solidFill>
                  <a:srgbClr val="C00000"/>
                </a:solidFill>
              </a:rPr>
              <a:t> IF YOU CAN</a:t>
            </a:r>
          </a:p>
          <a:p>
            <a:pPr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MOU is due Friday, May 24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Assign a staff member as a CCNA liaison</a:t>
            </a:r>
          </a:p>
          <a:p>
            <a:pPr lvl="0"/>
            <a:r>
              <a:rPr lang="en-US" dirty="0" smtClean="0"/>
              <a:t>Administer the CCNA to your clients</a:t>
            </a:r>
          </a:p>
          <a:p>
            <a:r>
              <a:rPr lang="en-US" dirty="0" smtClean="0"/>
              <a:t>Utilize your staff/volunteers and UT Tyler students</a:t>
            </a:r>
          </a:p>
          <a:p>
            <a:pPr lvl="1"/>
            <a:r>
              <a:rPr lang="en-US" dirty="0" smtClean="0"/>
              <a:t>How many staff/volunteers will you have</a:t>
            </a:r>
          </a:p>
          <a:p>
            <a:pPr lvl="1"/>
            <a:r>
              <a:rPr lang="en-US" dirty="0" smtClean="0"/>
              <a:t>How many CCNA’s do you estimate you can complete?</a:t>
            </a:r>
          </a:p>
          <a:p>
            <a:pPr lvl="1"/>
            <a:r>
              <a:rPr lang="en-US" dirty="0" smtClean="0"/>
              <a:t>Do you have access to computers and/or Internet</a:t>
            </a:r>
            <a:r>
              <a:rPr lang="en-US" dirty="0" smtClean="0"/>
              <a:t>?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Posted online at </a:t>
            </a:r>
            <a:r>
              <a:rPr lang="en-US" dirty="0" smtClean="0">
                <a:hlinkClick r:id="rId2"/>
              </a:rPr>
              <a:t>http://www.ethnn.org/community-assessment.html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ctr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COMPLETE QUESTIONNAIRE </a:t>
            </a:r>
            <a:r>
              <a:rPr lang="en-US" sz="2600" u="sng" dirty="0" smtClean="0">
                <a:solidFill>
                  <a:srgbClr val="C00000"/>
                </a:solidFill>
              </a:rPr>
              <a:t>NOW</a:t>
            </a:r>
            <a:r>
              <a:rPr lang="en-US" sz="2600" dirty="0" smtClean="0">
                <a:solidFill>
                  <a:srgbClr val="C00000"/>
                </a:solidFill>
              </a:rPr>
              <a:t> IF YOU CAN</a:t>
            </a:r>
          </a:p>
          <a:p>
            <a:pPr lvl="1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Questionnaire is due Friday, May 24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Who will pilot the survey?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sz="2800" dirty="0" smtClean="0"/>
              <a:t>2 interviewers</a:t>
            </a:r>
          </a:p>
          <a:p>
            <a:pPr algn="ctr">
              <a:buNone/>
            </a:pPr>
            <a:r>
              <a:rPr lang="en-US" sz="2800" dirty="0" smtClean="0"/>
              <a:t>	5 to 8 interviews</a:t>
            </a:r>
          </a:p>
          <a:p>
            <a:pPr algn="ctr">
              <a:buNone/>
            </a:pPr>
            <a:r>
              <a:rPr lang="en-US" sz="2800" dirty="0" smtClean="0"/>
              <a:t>	May 27 – 31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Andrea Wilson – The Salvation Army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Kelli Perry - PATH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CCNA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Monday, June 10</a:t>
            </a:r>
          </a:p>
          <a:p>
            <a:pPr lvl="1" algn="ctr">
              <a:buNone/>
            </a:pPr>
            <a:r>
              <a:rPr lang="en-US" dirty="0" smtClean="0"/>
              <a:t>3:00 pm to 5:00 pm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or</a:t>
            </a:r>
          </a:p>
          <a:p>
            <a:pPr algn="ctr">
              <a:buNone/>
            </a:pPr>
            <a:r>
              <a:rPr lang="en-US" b="1" dirty="0" smtClean="0"/>
              <a:t>Thursday, June 13</a:t>
            </a:r>
          </a:p>
          <a:p>
            <a:pPr lvl="1" algn="ctr">
              <a:buNone/>
            </a:pPr>
            <a:r>
              <a:rPr lang="en-US" dirty="0" smtClean="0"/>
              <a:t>10:00 am to 12:00 pm</a:t>
            </a:r>
          </a:p>
          <a:p>
            <a:pPr lvl="1">
              <a:buNone/>
            </a:pPr>
            <a:r>
              <a:rPr lang="en-US" dirty="0" smtClean="0"/>
              <a:t>Registration posted online at: </a:t>
            </a:r>
            <a:r>
              <a:rPr lang="en-US" dirty="0" smtClean="0">
                <a:hlinkClick r:id="rId2"/>
              </a:rPr>
              <a:t>http://www.ethnn.org/community-assessment.html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Meeting location will be confirmed soon!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CCNA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endParaRPr lang="en-US" sz="4800" b="1" dirty="0" smtClean="0"/>
          </a:p>
          <a:p>
            <a:pPr marL="342900" lvl="1" indent="-342900" algn="ctr">
              <a:buNone/>
            </a:pPr>
            <a:r>
              <a:rPr lang="en-US" sz="4800" b="1" dirty="0" smtClean="0"/>
              <a:t>June 17 to July </a:t>
            </a:r>
            <a:r>
              <a:rPr lang="en-US" sz="4800" b="1" dirty="0" smtClean="0">
                <a:solidFill>
                  <a:schemeClr val="tx1"/>
                </a:solidFill>
              </a:rPr>
              <a:t>19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CCNA 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MOU &amp; Questionnaire</a:t>
            </a:r>
            <a:r>
              <a:rPr lang="en-US" dirty="0" smtClean="0"/>
              <a:t>	May 24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Training</a:t>
            </a:r>
            <a:r>
              <a:rPr lang="en-US" dirty="0" smtClean="0"/>
              <a:t>			June 10 	</a:t>
            </a:r>
            <a:r>
              <a:rPr lang="en-US" sz="2800" dirty="0" smtClean="0"/>
              <a:t>3:00 – 5:00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800" dirty="0" smtClean="0"/>
              <a:t>or</a:t>
            </a:r>
            <a:r>
              <a:rPr lang="en-US" dirty="0" smtClean="0"/>
              <a:t>	June 13 	</a:t>
            </a:r>
            <a:r>
              <a:rPr lang="en-US" sz="2800" dirty="0" smtClean="0"/>
              <a:t>10:00 – 12:00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Implementation		</a:t>
            </a:r>
            <a:r>
              <a:rPr lang="en-US" dirty="0" smtClean="0"/>
              <a:t>June 17 – July 19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Fred Peters</a:t>
            </a:r>
          </a:p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Employment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Rhonda McGrath</a:t>
            </a:r>
          </a:p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Healthcare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Linda Oyer</a:t>
            </a:r>
          </a:p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Housing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Kelli Perry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meeting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Monday, June 10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:00 – 2:30 pm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Please note time change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Salvation Army Multipurpose Room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ETHNN Mission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14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rtl="0" eaLnBrk="1" latinLnBrk="0" hangingPunct="1">
              <a:buNone/>
            </a:pPr>
            <a:endParaRPr lang="en-US" dirty="0" smtClean="0"/>
          </a:p>
          <a:p>
            <a:pPr algn="ctr" rtl="0" eaLnBrk="1" latinLnBrk="0" hangingPunct="1">
              <a:buNone/>
            </a:pPr>
            <a:r>
              <a:rPr lang="en-US" sz="3200" kern="1200" baseline="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“To strengthen services to meet diverse human needs through the collaboration of individuals and organizations.”</a:t>
            </a: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COLLABORATION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is…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… a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purposeful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</a:t>
            </a:r>
          </a:p>
          <a:p>
            <a:pPr algn="ctr">
              <a:buNone/>
            </a:pP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strategic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way of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working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that leverages the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resources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of each party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for the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benefit of all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by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coordinating activities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communicating information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within an environment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en-US" cap="small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trust and transparency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Agenda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Welcome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April attendance &amp; meeting notes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Comprehensive Community Assessment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Memorandum of Understanding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Agency Questionnaire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Training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Implementation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Committee reports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4.8.13 Meeting (1)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C.R. Barke' 		UT Tyler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Karen Boehm 		United Way/2-1-1 Texas: East Texas Region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Amy Bradley 		Department of Veteran Affairs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Kim Bush 		East Texas Council of Governments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Chris </a:t>
            </a:r>
            <a:r>
              <a:rPr lang="en-US" sz="1400" dirty="0" err="1" smtClean="0">
                <a:solidFill>
                  <a:schemeClr val="tx1"/>
                </a:solidFill>
              </a:rPr>
              <a:t>Buswell</a:t>
            </a:r>
            <a:r>
              <a:rPr lang="en-US" sz="1400" dirty="0" smtClean="0">
                <a:solidFill>
                  <a:schemeClr val="tx1"/>
                </a:solidFill>
              </a:rPr>
              <a:t> 		Andrews Center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Daphne </a:t>
            </a:r>
            <a:r>
              <a:rPr lang="en-US" sz="1400" dirty="0" err="1" smtClean="0">
                <a:solidFill>
                  <a:schemeClr val="tx1"/>
                </a:solidFill>
              </a:rPr>
              <a:t>Casses</a:t>
            </a:r>
            <a:r>
              <a:rPr lang="en-US" sz="1400" dirty="0" smtClean="0">
                <a:solidFill>
                  <a:schemeClr val="tx1"/>
                </a:solidFill>
              </a:rPr>
              <a:t> 		CEDD - HHSC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Mary Coleman 		Tyler Family Circle of Care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Jimmy Criswell 		Gateway to Hope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Cindy </a:t>
            </a:r>
            <a:r>
              <a:rPr lang="en-US" sz="1400" dirty="0" err="1" smtClean="0">
                <a:solidFill>
                  <a:schemeClr val="tx1"/>
                </a:solidFill>
              </a:rPr>
              <a:t>Fancher</a:t>
            </a:r>
            <a:r>
              <a:rPr lang="en-US" sz="1400" dirty="0" smtClean="0">
                <a:solidFill>
                  <a:schemeClr val="tx1"/>
                </a:solidFill>
              </a:rPr>
              <a:t> 		Total Health Care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Lehebron Farr 		Veterans Administration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Lisa Fleck 		New Creation Foundation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Christina Fulsom 		ETHNN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Julie Goodgame 		The Salvation Army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Judith  Guthrie 		Gateway to Hope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Stephanie Guzman 		East Texas Crisis Center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Allison Hale 		HOPE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Irene Howard 		East Texas Food Bank </a:t>
            </a:r>
          </a:p>
          <a:p>
            <a:pPr indent="0">
              <a:buNone/>
            </a:pP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at 4.8.13 Meeting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Patrina Johnson 		Superior </a:t>
            </a:r>
            <a:r>
              <a:rPr lang="en-US" sz="1400" dirty="0" err="1" smtClean="0">
                <a:solidFill>
                  <a:schemeClr val="tx1"/>
                </a:solidFill>
              </a:rPr>
              <a:t>Healthplan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indent="0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Vernora</a:t>
            </a:r>
            <a:r>
              <a:rPr lang="en-US" sz="1400" dirty="0" smtClean="0">
                <a:solidFill>
                  <a:schemeClr val="tx1"/>
                </a:solidFill>
              </a:rPr>
              <a:t> Jones 		Tyler Independent School District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Kerrigan </a:t>
            </a:r>
            <a:r>
              <a:rPr lang="en-US" sz="1400" dirty="0" err="1" smtClean="0">
                <a:solidFill>
                  <a:schemeClr val="tx1"/>
                </a:solidFill>
              </a:rPr>
              <a:t>Keele</a:t>
            </a:r>
            <a:r>
              <a:rPr lang="en-US" sz="1400" dirty="0" smtClean="0">
                <a:solidFill>
                  <a:schemeClr val="tx1"/>
                </a:solidFill>
              </a:rPr>
              <a:t> 		Mission Tyler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Noel </a:t>
            </a:r>
            <a:r>
              <a:rPr lang="en-US" sz="1400" dirty="0" err="1" smtClean="0">
                <a:solidFill>
                  <a:schemeClr val="tx1"/>
                </a:solidFill>
              </a:rPr>
              <a:t>Kristof</a:t>
            </a:r>
            <a:r>
              <a:rPr lang="en-US" sz="1400" dirty="0" smtClean="0">
                <a:solidFill>
                  <a:schemeClr val="tx1"/>
                </a:solidFill>
              </a:rPr>
              <a:t> 		NET Health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Roxane May 		HHSC CEDD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Pam McGee 		PATH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Rhonda McGrath		Workforce Solutions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J. D. Meyer 		SSDI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Linda Oyer 		ETCADA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Kelli Perry 		PATH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Fred Peters 		Tyler Junior College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Kristy Range 		NDMJ, Ltd. Transportation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Kimberly Reed 		Boys &amp; Girls Clubs of East Texas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Nick </a:t>
            </a:r>
            <a:r>
              <a:rPr lang="en-US" sz="1400" dirty="0" err="1" smtClean="0">
                <a:solidFill>
                  <a:schemeClr val="tx1"/>
                </a:solidFill>
              </a:rPr>
              <a:t>Sciarrini</a:t>
            </a:r>
            <a:r>
              <a:rPr lang="en-US" sz="1400" dirty="0" smtClean="0">
                <a:solidFill>
                  <a:schemeClr val="tx1"/>
                </a:solidFill>
              </a:rPr>
              <a:t> 		Retired </a:t>
            </a:r>
          </a:p>
          <a:p>
            <a:pPr indent="0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Waymon</a:t>
            </a:r>
            <a:r>
              <a:rPr lang="en-US" sz="1400" dirty="0" smtClean="0">
                <a:solidFill>
                  <a:schemeClr val="tx1"/>
                </a:solidFill>
              </a:rPr>
              <a:t> Stewart 		Andrews Center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Andrea Wilson 		The Salvation Army </a:t>
            </a:r>
          </a:p>
          <a:p>
            <a:pPr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Skip Womack 		Andrews Center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8, 2013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Reviewed March attendance &amp; meeting notes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Member introductions and agency updates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Jamal Moharer presented transportation options for vulnerable populations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Karen Boehm presented the 2012 2-1-1 Report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 groups continued work on action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Comprehensive </a:t>
            </a:r>
            <a:br>
              <a:rPr lang="en-US" sz="3600" dirty="0" smtClean="0"/>
            </a:br>
            <a:r>
              <a:rPr lang="en-US" sz="3600" dirty="0" smtClean="0"/>
              <a:t>Community Needs 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The purpose of this assessment is to discover the unique needs of this community as it relates to education, employment, health care, housing, child care, transportation, and legal matters.</a:t>
            </a:r>
          </a:p>
          <a:p>
            <a:pPr indent="0">
              <a:buNone/>
            </a:pPr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/>
              <a:t>How do we identify and interview people who are not receiving social services but are struggling with life’s most basic needs?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Marketing to churches through church secretaries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Post flyers in laundry mats, post office, hospitals, etc.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At health fairs and other community events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American Red Cross – reach out to families going through crisis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Local Mental Health Authority wait list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Billboards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Health care social workers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Where homeless congregate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Recruit respondents through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Facebook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Child care centers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Ask 211 East Texas to refer “new” clients to times and locations where surveys are taking place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8130</TotalTime>
  <Words>541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ETHNN Mission</vt:lpstr>
      <vt:lpstr>COLLABORATION is…</vt:lpstr>
      <vt:lpstr>Agenda</vt:lpstr>
      <vt:lpstr>Present at 4.8.13 Meeting (1)</vt:lpstr>
      <vt:lpstr>Present at 4.8.13 Meeting (2)</vt:lpstr>
      <vt:lpstr>April 8, 2013 Notes</vt:lpstr>
      <vt:lpstr>  Comprehensive  Community Needs Assessment</vt:lpstr>
      <vt:lpstr>Question</vt:lpstr>
      <vt:lpstr>Question</vt:lpstr>
      <vt:lpstr>Memorandum of Understanding</vt:lpstr>
      <vt:lpstr>Agency Questionnaire</vt:lpstr>
      <vt:lpstr>Question</vt:lpstr>
      <vt:lpstr>CCNA Training</vt:lpstr>
      <vt:lpstr>CCNA Implementation</vt:lpstr>
      <vt:lpstr>CCNA Important Dates</vt:lpstr>
      <vt:lpstr>Committee Reports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Network</dc:title>
  <dc:creator>Ryan Hazlewood</dc:creator>
  <cp:lastModifiedBy>Christina</cp:lastModifiedBy>
  <cp:revision>362</cp:revision>
  <dcterms:created xsi:type="dcterms:W3CDTF">2012-09-08T16:48:40Z</dcterms:created>
  <dcterms:modified xsi:type="dcterms:W3CDTF">2013-05-15T19:51:04Z</dcterms:modified>
</cp:coreProperties>
</file>