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5" r:id="rId3"/>
    <p:sldId id="325" r:id="rId4"/>
    <p:sldId id="259" r:id="rId5"/>
    <p:sldId id="304" r:id="rId6"/>
    <p:sldId id="323" r:id="rId7"/>
    <p:sldId id="319" r:id="rId8"/>
    <p:sldId id="340" r:id="rId9"/>
    <p:sldId id="330" r:id="rId10"/>
    <p:sldId id="337" r:id="rId11"/>
    <p:sldId id="333" r:id="rId12"/>
    <p:sldId id="334" r:id="rId13"/>
    <p:sldId id="335" r:id="rId14"/>
    <p:sldId id="336" r:id="rId15"/>
    <p:sldId id="331" r:id="rId16"/>
    <p:sldId id="339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7" autoAdjust="0"/>
    <p:restoredTop sz="86391" autoAdjust="0"/>
  </p:normalViewPr>
  <p:slideViewPr>
    <p:cSldViewPr>
      <p:cViewPr varScale="1">
        <p:scale>
          <a:sx n="95" d="100"/>
          <a:sy n="95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8804-9F4D-4C8F-B875-3B99CF6F23FD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D1D2-7493-438F-9CBF-82C059D57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A28BA-825C-4312-9F3F-49E9DDD91C56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0722-B801-410F-9CF5-98E6968E1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0722-B801-410F-9CF5-98E6968E1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838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>
            <a:normAutofit/>
          </a:bodyPr>
          <a:lstStyle>
            <a:lvl1pPr algn="l">
              <a:defRPr sz="3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logo-al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353315" cy="134112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211669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Our mission is to strengthen services to meet diverse human needs through the 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collaboration of individuals and organizations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533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2588E-ED04-4E90-AB40-44BCB7B02C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6F11-4F76-4861-B238-F4A705C0094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-al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4307" y="1508760"/>
            <a:ext cx="3875386" cy="384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March 2013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help you achieve a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objective is what enables us to measure:</a:t>
            </a:r>
          </a:p>
          <a:p>
            <a:pPr lvl="1"/>
            <a:r>
              <a:rPr lang="en-US" dirty="0" smtClean="0"/>
              <a:t>WHAT needs to occur</a:t>
            </a:r>
          </a:p>
          <a:p>
            <a:pPr lvl="1"/>
            <a:r>
              <a:rPr lang="en-US" dirty="0" smtClean="0"/>
              <a:t>HOW it is accomplished</a:t>
            </a:r>
          </a:p>
          <a:p>
            <a:pPr lvl="1"/>
            <a:r>
              <a:rPr lang="en-US" dirty="0" smtClean="0"/>
              <a:t>It focuses on an END RESULT to be achieved as opposed to a step-by-step list of instructions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review -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Short term objectives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Create an invitation w/ benefit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Identify players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Include participants in April meeting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Long-term objectives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Identify existing training and educational opportunities to obtain marketable skills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Identify gaps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review -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Establish a referral process for transportation for employment purposes targeting persons with barriers, as measured by successful referrals to be completed by 12/21/13.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Identify the real unmet healthcare needs in Smith County for the purpose of developing or expanding services to meet the needs of the target population by December 2013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review - HEALTHCARE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review -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Create an up-to-date housing availability database easily accessible by community agencies serving clients who are homeless or at-risk of becoming homeless. By June 2013.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you have a GOAL and an OBJECTIVE, you need STRATEGIES and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2400" y="838200"/>
          <a:ext cx="8858250" cy="5621338"/>
        </p:xfrm>
        <a:graphic>
          <a:graphicData uri="http://schemas.openxmlformats.org/presentationml/2006/ole">
            <p:oleObj spid="_x0000_s4098" name="Worksheet" r:id="rId3" imgW="11630143" imgH="738193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meeting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Monday, April 8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2:00 pm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Salvation Army Multipurpose Room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Collaboration is a purposeful, strategic way of working that leverages the resources of each party for the benefit of all by coordinating activities and communicating information within an environment of trust and transparency.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11, 2013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Welcome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attendance &amp; meeting notes 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Updates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Groups – 2013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Objectives, Strategies and Activities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0" eaLnBrk="1" latinLnBrk="0" hangingPunct="1">
              <a:buNone/>
            </a:pPr>
            <a:endParaRPr lang="en-US" dirty="0" smtClean="0"/>
          </a:p>
          <a:p>
            <a:pPr algn="ctr" rtl="0" eaLnBrk="1" latinLnBrk="0" hangingPunct="1">
              <a:buNone/>
            </a:pPr>
            <a:r>
              <a:rPr lang="en-US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“To strengthen services to meet diverse human needs through the collaboration of individuals and organizations.”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2.11.13 Meeting (1)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3400" y="1676400"/>
          <a:ext cx="7413625" cy="3859213"/>
        </p:xfrm>
        <a:graphic>
          <a:graphicData uri="http://schemas.openxmlformats.org/presentationml/2006/ole">
            <p:oleObj spid="_x0000_s1027" name="Worksheet" r:id="rId3" imgW="5781759" imgH="300983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2.11.13 Meeting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1752600"/>
          <a:ext cx="7423150" cy="4121150"/>
        </p:xfrm>
        <a:graphic>
          <a:graphicData uri="http://schemas.openxmlformats.org/presentationml/2006/ole">
            <p:oleObj spid="_x0000_s2050" name="Worksheet" r:id="rId3" imgW="5781759" imgH="321004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11, 2012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Reviewed January attendance &amp; meeting notes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Brief update on Point in Time Homeless Survey and Count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Brief update on Community Needs Assessment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 groups started working on a primary objective for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John David Carrasco – Employment Chair resignation</a:t>
            </a:r>
          </a:p>
          <a:p>
            <a:r>
              <a:rPr lang="en-US" dirty="0" smtClean="0"/>
              <a:t>Bethel House Women’s Center of New Creation Foundation</a:t>
            </a:r>
          </a:p>
          <a:p>
            <a:r>
              <a:rPr lang="en-US" dirty="0" smtClean="0"/>
              <a:t>UW Non-profit Development Center Training</a:t>
            </a:r>
          </a:p>
          <a:p>
            <a:r>
              <a:rPr lang="en-US" dirty="0" smtClean="0"/>
              <a:t>ETMC – Community Benefits Luncheon</a:t>
            </a:r>
          </a:p>
          <a:p>
            <a:r>
              <a:rPr lang="en-US" dirty="0" smtClean="0"/>
              <a:t>Veterans and Community Roundtable – Smith County Veterans’ Court</a:t>
            </a:r>
          </a:p>
          <a:p>
            <a:r>
              <a:rPr lang="en-US" dirty="0" smtClean="0"/>
              <a:t>Tyler Family Circle of Care – Letter of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YOUR AGENCY UPDATES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ETHNN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 to purpose and vision of ETHNN and specific to your committee.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more than two objectives.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Short, clear, and to the point.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Motivational and attainable.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 what are you capable of and what roadblocks you might encounter.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 a S.M.A.R.T. format for guidance.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7420</TotalTime>
  <Words>436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Slide 1</vt:lpstr>
      <vt:lpstr>Slide 2</vt:lpstr>
      <vt:lpstr>March 11, 2013 Agenda</vt:lpstr>
      <vt:lpstr>Mission statement</vt:lpstr>
      <vt:lpstr>Present at 2.11.13 Meeting (1)</vt:lpstr>
      <vt:lpstr>Present at 2.11.13 Meeting (2)</vt:lpstr>
      <vt:lpstr>February 11, 2012 Notes</vt:lpstr>
      <vt:lpstr>March Updates</vt:lpstr>
      <vt:lpstr>2013 ETHNN Objectives </vt:lpstr>
      <vt:lpstr>Objectives help you achieve a goal</vt:lpstr>
      <vt:lpstr>Objectives review - EDUCATION</vt:lpstr>
      <vt:lpstr>Objectives review - EMPLOYMENT</vt:lpstr>
      <vt:lpstr>Objectives review - HEALTHCARE</vt:lpstr>
      <vt:lpstr>Objectives review - HOUSING</vt:lpstr>
      <vt:lpstr>Strategies and Activities</vt:lpstr>
      <vt:lpstr>Slide 16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Network</dc:title>
  <dc:creator>Ryan Hazlewood</dc:creator>
  <cp:lastModifiedBy>Christina</cp:lastModifiedBy>
  <cp:revision>323</cp:revision>
  <dcterms:created xsi:type="dcterms:W3CDTF">2012-09-08T16:48:40Z</dcterms:created>
  <dcterms:modified xsi:type="dcterms:W3CDTF">2013-03-11T17:33:59Z</dcterms:modified>
</cp:coreProperties>
</file>