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25" r:id="rId4"/>
    <p:sldId id="259" r:id="rId5"/>
    <p:sldId id="304" r:id="rId6"/>
    <p:sldId id="323" r:id="rId7"/>
    <p:sldId id="319" r:id="rId8"/>
    <p:sldId id="326" r:id="rId9"/>
    <p:sldId id="318" r:id="rId10"/>
    <p:sldId id="332" r:id="rId11"/>
    <p:sldId id="330" r:id="rId12"/>
    <p:sldId id="331" r:id="rId13"/>
    <p:sldId id="333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7" autoAdjust="0"/>
    <p:restoredTop sz="86391" autoAdjust="0"/>
  </p:normalViewPr>
  <p:slideViewPr>
    <p:cSldViewPr>
      <p:cViewPr varScale="1">
        <p:scale>
          <a:sx n="77" d="100"/>
          <a:sy n="77" d="100"/>
        </p:scale>
        <p:origin x="-8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E8804-9F4D-4C8F-B875-3B99CF6F23FD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D1D2-7493-438F-9CBF-82C059D57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A28BA-825C-4312-9F3F-49E9DDD91C56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90722-B801-410F-9CF5-98E6968E1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0722-B801-410F-9CF5-98E6968E1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8382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>
            <a:normAutofit/>
          </a:bodyPr>
          <a:lstStyle>
            <a:lvl1pPr algn="l">
              <a:defRPr sz="3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logo-alo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353315" cy="134112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211669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762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Our mission is to strengthen services to meet diverse human needs through the 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collaboration of individuals and organizations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533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2588E-ED04-4E90-AB40-44BCB7B02C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6F11-4F76-4861-B238-F4A705C00940}" type="datetimeFigureOut">
              <a:rPr lang="en-US" smtClean="0"/>
              <a:pPr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youtu.be/lUnqbBgYZmI?t=50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-al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4307" y="1508760"/>
            <a:ext cx="3875386" cy="384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6019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2013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you tell me, please, which way I ought to go from here?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431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ETHNN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 to purpose and vision of ETHNN and specific to your committee.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more than two objectives.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Short, clear, and to the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point.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Motivational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attainable.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 what are you capable of and what roadblocks you might encounter.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 a S.M.A.R.T. format for guidance.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S.M.A.R.T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en-US" b="1" u="sng" dirty="0" smtClean="0"/>
              <a:t>SPECIFIC:</a:t>
            </a:r>
            <a:r>
              <a:rPr lang="en-US" dirty="0" smtClean="0"/>
              <a:t>  Be unambiguous </a:t>
            </a:r>
            <a:r>
              <a:rPr lang="en-US" dirty="0" smtClean="0"/>
              <a:t>–WHAT will you accomplish? </a:t>
            </a:r>
            <a:endParaRPr lang="en-US" b="1" dirty="0" smtClean="0"/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b="1" u="sng" dirty="0" smtClean="0"/>
              <a:t>MEASURABLE:</a:t>
            </a:r>
            <a:r>
              <a:rPr lang="en-US" dirty="0" smtClean="0"/>
              <a:t>  Reaching your </a:t>
            </a:r>
            <a:r>
              <a:rPr lang="en-US" dirty="0" smtClean="0"/>
              <a:t>objective </a:t>
            </a:r>
            <a:r>
              <a:rPr lang="en-US" dirty="0" smtClean="0"/>
              <a:t>is  a step-by-step process.  </a:t>
            </a:r>
            <a:r>
              <a:rPr lang="en-US" dirty="0" smtClean="0"/>
              <a:t>How will you know when it is accomplished?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b="1" u="sng" dirty="0" smtClean="0"/>
              <a:t>ATTAINABLE:</a:t>
            </a:r>
            <a:r>
              <a:rPr lang="en-US" dirty="0" smtClean="0"/>
              <a:t>  Make your </a:t>
            </a:r>
            <a:r>
              <a:rPr lang="en-US" dirty="0" smtClean="0"/>
              <a:t>objectives realistic but not easy. Everyone should </a:t>
            </a:r>
            <a:r>
              <a:rPr lang="en-US" dirty="0" smtClean="0"/>
              <a:t>agree that the goal is important and that appropriate time and resources will be focused on its </a:t>
            </a:r>
            <a:r>
              <a:rPr lang="en-US" dirty="0" smtClean="0"/>
              <a:t>accomplishment. 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b="1" u="sng" dirty="0" smtClean="0"/>
              <a:t>RELEVANT:</a:t>
            </a:r>
            <a:r>
              <a:rPr lang="en-US" dirty="0" smtClean="0"/>
              <a:t>  </a:t>
            </a:r>
            <a:r>
              <a:rPr lang="en-US" dirty="0" smtClean="0"/>
              <a:t>Is the goal aligned to ETHNN purpose and vision? </a:t>
            </a:r>
            <a:r>
              <a:rPr lang="en-US" dirty="0" smtClean="0"/>
              <a:t>Does it help members provide stronger, more </a:t>
            </a:r>
            <a:r>
              <a:rPr lang="en-US" dirty="0" smtClean="0"/>
              <a:t>efficient </a:t>
            </a:r>
            <a:r>
              <a:rPr lang="en-US" dirty="0" smtClean="0"/>
              <a:t>services</a:t>
            </a:r>
            <a:r>
              <a:rPr lang="en-US" dirty="0" smtClean="0"/>
              <a:t>? </a:t>
            </a:r>
            <a:r>
              <a:rPr lang="en-US" i="1" dirty="0" smtClean="0"/>
              <a:t>Response to meet needs of enormous scale that one agency alone can’t achieve. </a:t>
            </a: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b="1" u="sng" dirty="0" smtClean="0"/>
              <a:t>TIME FRAMED:</a:t>
            </a:r>
            <a:r>
              <a:rPr lang="en-US" dirty="0" smtClean="0"/>
              <a:t>  </a:t>
            </a:r>
            <a:r>
              <a:rPr lang="en-US" dirty="0" smtClean="0"/>
              <a:t>Set day by which you </a:t>
            </a:r>
            <a:r>
              <a:rPr lang="en-US" dirty="0" smtClean="0"/>
              <a:t>want to achieve your </a:t>
            </a:r>
            <a:r>
              <a:rPr lang="en-US" dirty="0" smtClean="0"/>
              <a:t>goal. Establish milestones along the way.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Housing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 meeting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Monday, March 11</a:t>
            </a:r>
            <a:endParaRPr lang="en-US" sz="4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2:00 pm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Salvation Army Multipurpose Room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Collaboration is a purposeful, strategic way of working that leverages the resources of each party for the benefit of all by coordinating activities and communicating information within an environment of trust and transparency.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February 11, </a:t>
            </a:r>
            <a:r>
              <a:rPr lang="en-US" dirty="0" smtClean="0"/>
              <a:t>2013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Welcome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attendance &amp; meeting notes 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Homeless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Survey &amp;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Count Update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 Assessment Update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Groups – 2013 Objectives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Closing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14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rtl="0" eaLnBrk="1" latinLnBrk="0" hangingPunct="1">
              <a:buNone/>
            </a:pPr>
            <a:endParaRPr lang="en-US" dirty="0" smtClean="0"/>
          </a:p>
          <a:p>
            <a:pPr algn="ctr" rtl="0" eaLnBrk="1" latinLnBrk="0" hangingPunct="1">
              <a:buNone/>
            </a:pPr>
            <a:r>
              <a:rPr lang="en-US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“To strengthen services to meet diverse human needs through the collaboration of individuals and organizations.”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</a:t>
            </a:r>
            <a:r>
              <a:rPr lang="en-US" dirty="0" smtClean="0"/>
              <a:t>1.14.13 </a:t>
            </a:r>
            <a:r>
              <a:rPr lang="en-US" dirty="0" smtClean="0"/>
              <a:t>Meeting (1)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John	B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Turn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Around Ministries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Nancy Ballard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UTTYLER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Amy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Bradley	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VA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HUD ASH	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Tandra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Bryner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Tyler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Family Circle of Care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Kim	Bush	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Lisa	Fleck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New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Creation Foundation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Christina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Fulsom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ETHNN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Lisa	Gardner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United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Way of Smith County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William Gilmore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Julie	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Goodgame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The Salvation Army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Judith Guthrie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Gateway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Hope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Stephanie Guzman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East Texas Crisis Center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Scott	Harrison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East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Texas Cornerstone Assistance Network	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Arleatheia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Hawkins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Andrews Center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</a:t>
            </a:r>
            <a:r>
              <a:rPr lang="en-US" dirty="0" smtClean="0"/>
              <a:t>1.14.13 </a:t>
            </a:r>
            <a:r>
              <a:rPr lang="en-US" dirty="0" smtClean="0"/>
              <a:t>Meeting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Robin Hunt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Self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Teresa Jordan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East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Texas Cares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Janet Majors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Tyler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Compassionate Friends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Laura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Mattheis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ETCIL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Rhonda McGrath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Workforce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Solutions of East Texas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Jesse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McLendon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TDCJ Parole Division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J. D.	Meyer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Community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Member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Tiffany Minter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Kelli	Perry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PATH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Fred	Peters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TJC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Herwanea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Sirles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ETCIL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Karen Wilkerson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Texas Democratic Party	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Andrea Wilson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The Salvation Army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14, 2012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Reviewed Continuum of Care collaborative activities.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Reviewed ETHNN Fund Opportunity at East Texas Communities Foundation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Steering Committee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members announced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Update on Point in Time Homeless Survey and Count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Final review of questions for Community Needs Assessment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Established Data Committee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Survey &amp; Count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UT Tyler Department of Psychology</a:t>
            </a:r>
          </a:p>
          <a:p>
            <a:pPr lvl="1"/>
            <a:r>
              <a:rPr lang="en-US" sz="2400" dirty="0" smtClean="0"/>
              <a:t>Dr. Charles </a:t>
            </a:r>
            <a:r>
              <a:rPr lang="en-US" sz="2400" dirty="0" err="1" smtClean="0"/>
              <a:t>Barke</a:t>
            </a:r>
            <a:r>
              <a:rPr lang="en-US" sz="2400" dirty="0" smtClean="0"/>
              <a:t>’</a:t>
            </a:r>
          </a:p>
          <a:p>
            <a:pPr lvl="1"/>
            <a:r>
              <a:rPr lang="en-US" sz="2400" dirty="0" smtClean="0"/>
              <a:t>Dr. Dennis Combs</a:t>
            </a:r>
          </a:p>
          <a:p>
            <a:pPr lvl="1"/>
            <a:r>
              <a:rPr lang="en-US" sz="2400" dirty="0" smtClean="0"/>
              <a:t>Dr</a:t>
            </a:r>
            <a:r>
              <a:rPr lang="en-US" sz="2400" dirty="0" smtClean="0"/>
              <a:t>. Shelly </a:t>
            </a:r>
            <a:r>
              <a:rPr lang="en-US" sz="2400" dirty="0" err="1" smtClean="0"/>
              <a:t>Marmion</a:t>
            </a:r>
            <a:endParaRPr lang="en-US" sz="2400" dirty="0" smtClean="0"/>
          </a:p>
          <a:p>
            <a:r>
              <a:rPr lang="en-US" sz="2800" dirty="0" smtClean="0"/>
              <a:t>Students researching best practices</a:t>
            </a:r>
          </a:p>
          <a:p>
            <a:r>
              <a:rPr lang="en-US" sz="2800" dirty="0" smtClean="0"/>
              <a:t>Data committee will meet with UT next month</a:t>
            </a:r>
          </a:p>
          <a:p>
            <a:r>
              <a:rPr lang="en-US" sz="2800" dirty="0" smtClean="0"/>
              <a:t>Research and Design – Spring Semester</a:t>
            </a:r>
          </a:p>
          <a:p>
            <a:r>
              <a:rPr lang="en-US" sz="2800" dirty="0" smtClean="0"/>
              <a:t>Survey Administration – Summer</a:t>
            </a:r>
          </a:p>
          <a:p>
            <a:r>
              <a:rPr lang="en-US" sz="2800" dirty="0" smtClean="0"/>
              <a:t>Data Analysis and Report – Fall Semester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6062</TotalTime>
  <Words>299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February 11, 2013 Agenda</vt:lpstr>
      <vt:lpstr>Mission statement</vt:lpstr>
      <vt:lpstr>Present at 1.14.13 Meeting (1)</vt:lpstr>
      <vt:lpstr>Present at 1.14.13 Meeting (2)</vt:lpstr>
      <vt:lpstr>January 14, 2012 Notes</vt:lpstr>
      <vt:lpstr>Homeless Survey &amp; Count Update</vt:lpstr>
      <vt:lpstr>Community Assessment Update</vt:lpstr>
      <vt:lpstr>Would you tell me, please, which way I ought to go from here?</vt:lpstr>
      <vt:lpstr>2013 ETHNN Objectives </vt:lpstr>
      <vt:lpstr>S.M.A.R.T Objectives</vt:lpstr>
      <vt:lpstr>Objectives Review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Network</dc:title>
  <dc:creator>Ryan Hazlewood</dc:creator>
  <cp:lastModifiedBy>Christina</cp:lastModifiedBy>
  <cp:revision>263</cp:revision>
  <dcterms:created xsi:type="dcterms:W3CDTF">2012-09-08T16:48:40Z</dcterms:created>
  <dcterms:modified xsi:type="dcterms:W3CDTF">2013-02-11T17:26:55Z</dcterms:modified>
</cp:coreProperties>
</file>