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handoutMasterIdLst>
    <p:handoutMasterId r:id="rId20"/>
  </p:handoutMasterIdLst>
  <p:sldIdLst>
    <p:sldId id="256" r:id="rId2"/>
    <p:sldId id="259" r:id="rId3"/>
    <p:sldId id="305" r:id="rId4"/>
    <p:sldId id="325" r:id="rId5"/>
    <p:sldId id="355" r:id="rId6"/>
    <p:sldId id="357" r:id="rId7"/>
    <p:sldId id="363" r:id="rId8"/>
    <p:sldId id="356" r:id="rId9"/>
    <p:sldId id="364" r:id="rId10"/>
    <p:sldId id="365" r:id="rId11"/>
    <p:sldId id="366" r:id="rId12"/>
    <p:sldId id="368" r:id="rId13"/>
    <p:sldId id="367" r:id="rId14"/>
    <p:sldId id="362" r:id="rId15"/>
    <p:sldId id="360" r:id="rId16"/>
    <p:sldId id="361"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86391"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0" y="222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6A9A3-EA6E-44A8-82A3-1BA1F1A45285}" type="doc">
      <dgm:prSet loTypeId="urn:microsoft.com/office/officeart/2005/8/layout/cycle5" loCatId="cycle" qsTypeId="urn:microsoft.com/office/officeart/2005/8/quickstyle/simple5" qsCatId="simple" csTypeId="urn:microsoft.com/office/officeart/2005/8/colors/colorful3" csCatId="colorful" phldr="1"/>
      <dgm:spPr/>
      <dgm:t>
        <a:bodyPr/>
        <a:lstStyle/>
        <a:p>
          <a:endParaRPr lang="en-US"/>
        </a:p>
      </dgm:t>
    </dgm:pt>
    <dgm:pt modelId="{012B457A-7D67-4AB6-BE7E-50784BF82A61}">
      <dgm:prSet phldrT="[Text]" custT="1"/>
      <dgm:spPr/>
      <dgm:t>
        <a:bodyPr/>
        <a:lstStyle/>
        <a:p>
          <a:r>
            <a:rPr lang="en-US" sz="1200" b="1" dirty="0">
              <a:latin typeface="Century Gothic" pitchFamily="34" charset="0"/>
            </a:rPr>
            <a:t>Form a Steering Committee</a:t>
          </a:r>
        </a:p>
      </dgm:t>
    </dgm:pt>
    <dgm:pt modelId="{EF0C6F05-8087-4362-B52C-F2F7B94D4AD8}" type="parTrans" cxnId="{D0BDBC24-C485-4E78-BD84-6A6CECD21E54}">
      <dgm:prSet/>
      <dgm:spPr/>
      <dgm:t>
        <a:bodyPr/>
        <a:lstStyle/>
        <a:p>
          <a:endParaRPr lang="en-US"/>
        </a:p>
      </dgm:t>
    </dgm:pt>
    <dgm:pt modelId="{79C722C4-515C-415F-9542-E5891CB1C183}" type="sibTrans" cxnId="{D0BDBC24-C485-4E78-BD84-6A6CECD21E54}">
      <dgm:prSet/>
      <dgm:spPr/>
      <dgm:t>
        <a:bodyPr/>
        <a:lstStyle/>
        <a:p>
          <a:endParaRPr lang="en-US"/>
        </a:p>
      </dgm:t>
    </dgm:pt>
    <dgm:pt modelId="{CA3FDEA3-526B-4167-A42A-D9C9CA2C1786}">
      <dgm:prSet phldrT="[Text]" custT="1"/>
      <dgm:spPr/>
      <dgm:t>
        <a:bodyPr/>
        <a:lstStyle/>
        <a:p>
          <a:r>
            <a:rPr lang="en-US" sz="1200" b="1" dirty="0">
              <a:latin typeface="Century Gothic" pitchFamily="34" charset="0"/>
            </a:rPr>
            <a:t>Establish Broad-Based Community Involvement</a:t>
          </a:r>
        </a:p>
      </dgm:t>
    </dgm:pt>
    <dgm:pt modelId="{49BD8AA4-0DA3-4C0A-AF2E-939796CEDDFA}" type="parTrans" cxnId="{14328D54-7CBF-4681-9776-C2D6FCAD2C22}">
      <dgm:prSet/>
      <dgm:spPr/>
      <dgm:t>
        <a:bodyPr/>
        <a:lstStyle/>
        <a:p>
          <a:endParaRPr lang="en-US"/>
        </a:p>
      </dgm:t>
    </dgm:pt>
    <dgm:pt modelId="{0744E1F5-3258-4562-963C-24E6A600042E}" type="sibTrans" cxnId="{14328D54-7CBF-4681-9776-C2D6FCAD2C22}">
      <dgm:prSet/>
      <dgm:spPr/>
      <dgm:t>
        <a:bodyPr/>
        <a:lstStyle/>
        <a:p>
          <a:endParaRPr lang="en-US"/>
        </a:p>
      </dgm:t>
    </dgm:pt>
    <dgm:pt modelId="{3999AACC-9D0A-4A6C-82E5-602A041E3DBA}">
      <dgm:prSet phldrT="[Text]" custT="1"/>
      <dgm:spPr/>
      <dgm:t>
        <a:bodyPr/>
        <a:lstStyle/>
        <a:p>
          <a:r>
            <a:rPr lang="en-US" sz="1200" b="1" dirty="0">
              <a:latin typeface="Century Gothic" pitchFamily="34" charset="0"/>
            </a:rPr>
            <a:t>Create Working Committees</a:t>
          </a:r>
        </a:p>
      </dgm:t>
    </dgm:pt>
    <dgm:pt modelId="{1E36DDBB-FE04-4355-8884-027CD02B45BB}" type="parTrans" cxnId="{84CA5FA7-21A3-481F-8410-4F131741E1E1}">
      <dgm:prSet/>
      <dgm:spPr/>
      <dgm:t>
        <a:bodyPr/>
        <a:lstStyle/>
        <a:p>
          <a:endParaRPr lang="en-US"/>
        </a:p>
      </dgm:t>
    </dgm:pt>
    <dgm:pt modelId="{DB9D4A00-4F59-4C8A-8726-2CFFC919DEB4}" type="sibTrans" cxnId="{84CA5FA7-21A3-481F-8410-4F131741E1E1}">
      <dgm:prSet/>
      <dgm:spPr/>
      <dgm:t>
        <a:bodyPr/>
        <a:lstStyle/>
        <a:p>
          <a:endParaRPr lang="en-US"/>
        </a:p>
      </dgm:t>
    </dgm:pt>
    <dgm:pt modelId="{63A66C0F-98EA-4B31-9C8A-B26BD476E696}">
      <dgm:prSet phldrT="[Text]" custT="1"/>
      <dgm:spPr/>
      <dgm:t>
        <a:bodyPr/>
        <a:lstStyle/>
        <a:p>
          <a:r>
            <a:rPr lang="en-US" sz="1200" b="1" dirty="0">
              <a:latin typeface="Century Gothic" pitchFamily="34" charset="0"/>
            </a:rPr>
            <a:t>Create &amp; Reach Consensus on Outcomes  &amp; Indicators</a:t>
          </a:r>
        </a:p>
      </dgm:t>
    </dgm:pt>
    <dgm:pt modelId="{C82F7C10-995E-437E-B922-12FCAAF43E9D}" type="parTrans" cxnId="{F1BB2890-6797-4ED7-8062-542B5C696703}">
      <dgm:prSet/>
      <dgm:spPr/>
      <dgm:t>
        <a:bodyPr/>
        <a:lstStyle/>
        <a:p>
          <a:endParaRPr lang="en-US"/>
        </a:p>
      </dgm:t>
    </dgm:pt>
    <dgm:pt modelId="{C42E8317-E6C9-46C1-A0DC-ADE505C76C09}" type="sibTrans" cxnId="{F1BB2890-6797-4ED7-8062-542B5C696703}">
      <dgm:prSet/>
      <dgm:spPr/>
      <dgm:t>
        <a:bodyPr/>
        <a:lstStyle/>
        <a:p>
          <a:endParaRPr lang="en-US"/>
        </a:p>
      </dgm:t>
    </dgm:pt>
    <dgm:pt modelId="{5788EC2D-B4DF-41FD-813C-BDAEE7615484}">
      <dgm:prSet phldrT="[Text]" custT="1"/>
      <dgm:spPr/>
      <dgm:t>
        <a:bodyPr/>
        <a:lstStyle/>
        <a:p>
          <a:r>
            <a:rPr lang="en-US" sz="1200" b="1" dirty="0">
              <a:latin typeface="Century Gothic" pitchFamily="34" charset="0"/>
            </a:rPr>
            <a:t>Collect Secondary Data &amp; Conduct Surveys</a:t>
          </a:r>
        </a:p>
      </dgm:t>
    </dgm:pt>
    <dgm:pt modelId="{8FE700D5-0441-43AA-B6A5-8A4B32E18A54}" type="parTrans" cxnId="{25AF90A8-5690-4EBF-A7D2-71358D2544EB}">
      <dgm:prSet/>
      <dgm:spPr/>
      <dgm:t>
        <a:bodyPr/>
        <a:lstStyle/>
        <a:p>
          <a:endParaRPr lang="en-US"/>
        </a:p>
      </dgm:t>
    </dgm:pt>
    <dgm:pt modelId="{8C78B70D-7314-456E-A583-0AA085A4975B}" type="sibTrans" cxnId="{25AF90A8-5690-4EBF-A7D2-71358D2544EB}">
      <dgm:prSet/>
      <dgm:spPr/>
      <dgm:t>
        <a:bodyPr/>
        <a:lstStyle/>
        <a:p>
          <a:endParaRPr lang="en-US"/>
        </a:p>
      </dgm:t>
    </dgm:pt>
    <dgm:pt modelId="{7BF9E22A-1439-41CB-B6A8-CAEB582D919E}">
      <dgm:prSet phldrT="[Text]" custT="1"/>
      <dgm:spPr/>
      <dgm:t>
        <a:bodyPr/>
        <a:lstStyle/>
        <a:p>
          <a:r>
            <a:rPr lang="en-US" sz="1200" b="1" dirty="0">
              <a:latin typeface="Century Gothic" pitchFamily="34" charset="0"/>
            </a:rPr>
            <a:t>Analyze Results</a:t>
          </a:r>
        </a:p>
      </dgm:t>
    </dgm:pt>
    <dgm:pt modelId="{8FB66CA2-496E-45DE-AE51-388A177C2E63}" type="parTrans" cxnId="{70BDC494-F513-42D9-86DE-F5A4FC89D5D9}">
      <dgm:prSet/>
      <dgm:spPr/>
      <dgm:t>
        <a:bodyPr/>
        <a:lstStyle/>
        <a:p>
          <a:endParaRPr lang="en-US"/>
        </a:p>
      </dgm:t>
    </dgm:pt>
    <dgm:pt modelId="{65EAED4F-F84F-4400-99A3-4D485B7E3A35}" type="sibTrans" cxnId="{70BDC494-F513-42D9-86DE-F5A4FC89D5D9}">
      <dgm:prSet/>
      <dgm:spPr/>
      <dgm:t>
        <a:bodyPr/>
        <a:lstStyle/>
        <a:p>
          <a:endParaRPr lang="en-US"/>
        </a:p>
      </dgm:t>
    </dgm:pt>
    <dgm:pt modelId="{0489D1E0-8BB0-4F06-AD56-1684A7E2D123}">
      <dgm:prSet phldrT="[Text]" custT="1"/>
      <dgm:spPr/>
      <dgm:t>
        <a:bodyPr/>
        <a:lstStyle/>
        <a:p>
          <a:r>
            <a:rPr lang="en-US" sz="1200" b="1" dirty="0">
              <a:latin typeface="Century Gothic" pitchFamily="34" charset="0"/>
            </a:rPr>
            <a:t>Release and Promote the Report</a:t>
          </a:r>
        </a:p>
      </dgm:t>
    </dgm:pt>
    <dgm:pt modelId="{D7400A9A-BC80-4DE3-B6D4-859065D2473D}" type="parTrans" cxnId="{FB3EA059-B458-41F5-9D37-A4C06169EC98}">
      <dgm:prSet/>
      <dgm:spPr/>
      <dgm:t>
        <a:bodyPr/>
        <a:lstStyle/>
        <a:p>
          <a:endParaRPr lang="en-US"/>
        </a:p>
      </dgm:t>
    </dgm:pt>
    <dgm:pt modelId="{2CFC79AE-CB6A-4208-8FAC-3FA02E1D37D2}" type="sibTrans" cxnId="{FB3EA059-B458-41F5-9D37-A4C06169EC98}">
      <dgm:prSet/>
      <dgm:spPr/>
      <dgm:t>
        <a:bodyPr/>
        <a:lstStyle/>
        <a:p>
          <a:endParaRPr lang="en-US"/>
        </a:p>
      </dgm:t>
    </dgm:pt>
    <dgm:pt modelId="{F2C8EA6E-AD0D-4D5B-8BA4-6E1A1C189AD7}">
      <dgm:prSet phldrT="[Text]" custT="1"/>
      <dgm:spPr/>
      <dgm:t>
        <a:bodyPr/>
        <a:lstStyle/>
        <a:p>
          <a:r>
            <a:rPr lang="en-US" sz="1200" b="1" dirty="0">
              <a:latin typeface="Century Gothic" pitchFamily="34" charset="0"/>
            </a:rPr>
            <a:t>Develop Community Goals and Benchmarks</a:t>
          </a:r>
        </a:p>
      </dgm:t>
    </dgm:pt>
    <dgm:pt modelId="{75D42F12-63B1-4175-A87D-1CD13631B19E}" type="parTrans" cxnId="{1DA041C5-3C8D-4969-AEBE-9693EE0545B8}">
      <dgm:prSet/>
      <dgm:spPr/>
      <dgm:t>
        <a:bodyPr/>
        <a:lstStyle/>
        <a:p>
          <a:endParaRPr lang="en-US"/>
        </a:p>
      </dgm:t>
    </dgm:pt>
    <dgm:pt modelId="{0DA4322B-73CA-4BC1-B971-67D9A64AD117}" type="sibTrans" cxnId="{1DA041C5-3C8D-4969-AEBE-9693EE0545B8}">
      <dgm:prSet/>
      <dgm:spPr/>
      <dgm:t>
        <a:bodyPr/>
        <a:lstStyle/>
        <a:p>
          <a:endParaRPr lang="en-US"/>
        </a:p>
      </dgm:t>
    </dgm:pt>
    <dgm:pt modelId="{43A64BF9-F74A-410A-A390-B4ED067A177C}">
      <dgm:prSet phldrT="[Text]" custT="1"/>
      <dgm:spPr/>
      <dgm:t>
        <a:bodyPr/>
        <a:lstStyle/>
        <a:p>
          <a:r>
            <a:rPr lang="en-US" sz="1200" b="1" dirty="0">
              <a:latin typeface="Century Gothic" pitchFamily="34" charset="0"/>
            </a:rPr>
            <a:t>Encourage Community Action</a:t>
          </a:r>
        </a:p>
      </dgm:t>
    </dgm:pt>
    <dgm:pt modelId="{3FBFAE56-C14A-404D-81E1-62BBA56CA253}" type="parTrans" cxnId="{5BBA75E0-220C-4189-ACE9-95C7802FD956}">
      <dgm:prSet/>
      <dgm:spPr/>
      <dgm:t>
        <a:bodyPr/>
        <a:lstStyle/>
        <a:p>
          <a:endParaRPr lang="en-US"/>
        </a:p>
      </dgm:t>
    </dgm:pt>
    <dgm:pt modelId="{24BF6E6F-0C45-40C3-AA8A-C692D4E20BF6}" type="sibTrans" cxnId="{5BBA75E0-220C-4189-ACE9-95C7802FD956}">
      <dgm:prSet/>
      <dgm:spPr/>
      <dgm:t>
        <a:bodyPr/>
        <a:lstStyle/>
        <a:p>
          <a:endParaRPr lang="en-US"/>
        </a:p>
      </dgm:t>
    </dgm:pt>
    <dgm:pt modelId="{C1FE5BB7-632B-494F-A45C-E41C10B16051}">
      <dgm:prSet phldrT="[Text]" custT="1"/>
      <dgm:spPr/>
      <dgm:t>
        <a:bodyPr/>
        <a:lstStyle/>
        <a:p>
          <a:r>
            <a:rPr lang="en-US" sz="1200" b="1" dirty="0">
              <a:latin typeface="Century Gothic" pitchFamily="34" charset="0"/>
            </a:rPr>
            <a:t>Update the Report Regularly &amp; Sustain Your Project</a:t>
          </a:r>
        </a:p>
      </dgm:t>
    </dgm:pt>
    <dgm:pt modelId="{D95E0AC8-F104-4871-9330-6853BD73A384}" type="parTrans" cxnId="{9FB10E0B-09F8-4D39-B59D-48A107EF1F05}">
      <dgm:prSet/>
      <dgm:spPr/>
      <dgm:t>
        <a:bodyPr/>
        <a:lstStyle/>
        <a:p>
          <a:endParaRPr lang="en-US"/>
        </a:p>
      </dgm:t>
    </dgm:pt>
    <dgm:pt modelId="{20F47681-C963-417C-A2CB-D7EAFFFAEC90}" type="sibTrans" cxnId="{9FB10E0B-09F8-4D39-B59D-48A107EF1F05}">
      <dgm:prSet/>
      <dgm:spPr/>
      <dgm:t>
        <a:bodyPr/>
        <a:lstStyle/>
        <a:p>
          <a:endParaRPr lang="en-US"/>
        </a:p>
      </dgm:t>
    </dgm:pt>
    <dgm:pt modelId="{7EA2EDF3-3DB8-44F8-8B71-EFF90106AFA5}" type="pres">
      <dgm:prSet presAssocID="{EE36A9A3-EA6E-44A8-82A3-1BA1F1A45285}" presName="cycle" presStyleCnt="0">
        <dgm:presLayoutVars>
          <dgm:dir/>
          <dgm:resizeHandles val="exact"/>
        </dgm:presLayoutVars>
      </dgm:prSet>
      <dgm:spPr/>
      <dgm:t>
        <a:bodyPr/>
        <a:lstStyle/>
        <a:p>
          <a:endParaRPr lang="en-US"/>
        </a:p>
      </dgm:t>
    </dgm:pt>
    <dgm:pt modelId="{76160E76-8C47-43B1-94D9-4F7843F8ADEE}" type="pres">
      <dgm:prSet presAssocID="{012B457A-7D67-4AB6-BE7E-50784BF82A61}" presName="node" presStyleLbl="node1" presStyleIdx="0" presStyleCnt="10" custScaleX="133100" custScaleY="133100">
        <dgm:presLayoutVars>
          <dgm:bulletEnabled val="1"/>
        </dgm:presLayoutVars>
      </dgm:prSet>
      <dgm:spPr/>
      <dgm:t>
        <a:bodyPr/>
        <a:lstStyle/>
        <a:p>
          <a:endParaRPr lang="en-US"/>
        </a:p>
      </dgm:t>
    </dgm:pt>
    <dgm:pt modelId="{428A0DAE-E310-487C-978E-B7717CF9218A}" type="pres">
      <dgm:prSet presAssocID="{012B457A-7D67-4AB6-BE7E-50784BF82A61}" presName="spNode" presStyleCnt="0"/>
      <dgm:spPr/>
      <dgm:t>
        <a:bodyPr/>
        <a:lstStyle/>
        <a:p>
          <a:endParaRPr lang="en-US"/>
        </a:p>
      </dgm:t>
    </dgm:pt>
    <dgm:pt modelId="{BAE03CC7-1D72-4726-A639-647CCF640A66}" type="pres">
      <dgm:prSet presAssocID="{79C722C4-515C-415F-9542-E5891CB1C183}" presName="sibTrans" presStyleLbl="sibTrans1D1" presStyleIdx="0" presStyleCnt="10"/>
      <dgm:spPr/>
      <dgm:t>
        <a:bodyPr/>
        <a:lstStyle/>
        <a:p>
          <a:endParaRPr lang="en-US"/>
        </a:p>
      </dgm:t>
    </dgm:pt>
    <dgm:pt modelId="{5E09FB94-9783-4926-9C48-A925D375442A}" type="pres">
      <dgm:prSet presAssocID="{CA3FDEA3-526B-4167-A42A-D9C9CA2C1786}" presName="node" presStyleLbl="node1" presStyleIdx="1" presStyleCnt="10" custScaleX="133100" custScaleY="133100">
        <dgm:presLayoutVars>
          <dgm:bulletEnabled val="1"/>
        </dgm:presLayoutVars>
      </dgm:prSet>
      <dgm:spPr/>
      <dgm:t>
        <a:bodyPr/>
        <a:lstStyle/>
        <a:p>
          <a:endParaRPr lang="en-US"/>
        </a:p>
      </dgm:t>
    </dgm:pt>
    <dgm:pt modelId="{0E19863D-1608-460D-A775-6DC4C66A4587}" type="pres">
      <dgm:prSet presAssocID="{CA3FDEA3-526B-4167-A42A-D9C9CA2C1786}" presName="spNode" presStyleCnt="0"/>
      <dgm:spPr/>
      <dgm:t>
        <a:bodyPr/>
        <a:lstStyle/>
        <a:p>
          <a:endParaRPr lang="en-US"/>
        </a:p>
      </dgm:t>
    </dgm:pt>
    <dgm:pt modelId="{9851A4F0-93CC-49C2-AC22-EBBF9521E618}" type="pres">
      <dgm:prSet presAssocID="{0744E1F5-3258-4562-963C-24E6A600042E}" presName="sibTrans" presStyleLbl="sibTrans1D1" presStyleIdx="1" presStyleCnt="10"/>
      <dgm:spPr/>
      <dgm:t>
        <a:bodyPr/>
        <a:lstStyle/>
        <a:p>
          <a:endParaRPr lang="en-US"/>
        </a:p>
      </dgm:t>
    </dgm:pt>
    <dgm:pt modelId="{785C0D6F-2C66-49B1-A228-E46E9A14E752}" type="pres">
      <dgm:prSet presAssocID="{3999AACC-9D0A-4A6C-82E5-602A041E3DBA}" presName="node" presStyleLbl="node1" presStyleIdx="2" presStyleCnt="10" custScaleX="133100" custScaleY="133100">
        <dgm:presLayoutVars>
          <dgm:bulletEnabled val="1"/>
        </dgm:presLayoutVars>
      </dgm:prSet>
      <dgm:spPr/>
      <dgm:t>
        <a:bodyPr/>
        <a:lstStyle/>
        <a:p>
          <a:endParaRPr lang="en-US"/>
        </a:p>
      </dgm:t>
    </dgm:pt>
    <dgm:pt modelId="{EC4ECD84-A3A3-4C80-99F4-57FB935628A8}" type="pres">
      <dgm:prSet presAssocID="{3999AACC-9D0A-4A6C-82E5-602A041E3DBA}" presName="spNode" presStyleCnt="0"/>
      <dgm:spPr/>
      <dgm:t>
        <a:bodyPr/>
        <a:lstStyle/>
        <a:p>
          <a:endParaRPr lang="en-US"/>
        </a:p>
      </dgm:t>
    </dgm:pt>
    <dgm:pt modelId="{B6C927A6-19B6-4460-B141-E99F05978B33}" type="pres">
      <dgm:prSet presAssocID="{DB9D4A00-4F59-4C8A-8726-2CFFC919DEB4}" presName="sibTrans" presStyleLbl="sibTrans1D1" presStyleIdx="2" presStyleCnt="10"/>
      <dgm:spPr/>
      <dgm:t>
        <a:bodyPr/>
        <a:lstStyle/>
        <a:p>
          <a:endParaRPr lang="en-US"/>
        </a:p>
      </dgm:t>
    </dgm:pt>
    <dgm:pt modelId="{376FC7D4-1AFD-4BD2-8564-E39F30CE3F59}" type="pres">
      <dgm:prSet presAssocID="{63A66C0F-98EA-4B31-9C8A-B26BD476E696}" presName="node" presStyleLbl="node1" presStyleIdx="3" presStyleCnt="10" custScaleX="146410" custScaleY="146410">
        <dgm:presLayoutVars>
          <dgm:bulletEnabled val="1"/>
        </dgm:presLayoutVars>
      </dgm:prSet>
      <dgm:spPr/>
      <dgm:t>
        <a:bodyPr/>
        <a:lstStyle/>
        <a:p>
          <a:endParaRPr lang="en-US"/>
        </a:p>
      </dgm:t>
    </dgm:pt>
    <dgm:pt modelId="{0A64D80B-9942-4DCC-B9F7-04B3D4D097F2}" type="pres">
      <dgm:prSet presAssocID="{63A66C0F-98EA-4B31-9C8A-B26BD476E696}" presName="spNode" presStyleCnt="0"/>
      <dgm:spPr/>
      <dgm:t>
        <a:bodyPr/>
        <a:lstStyle/>
        <a:p>
          <a:endParaRPr lang="en-US"/>
        </a:p>
      </dgm:t>
    </dgm:pt>
    <dgm:pt modelId="{C7525E0E-46B8-40A0-BC75-0EB85433371A}" type="pres">
      <dgm:prSet presAssocID="{C42E8317-E6C9-46C1-A0DC-ADE505C76C09}" presName="sibTrans" presStyleLbl="sibTrans1D1" presStyleIdx="3" presStyleCnt="10"/>
      <dgm:spPr/>
      <dgm:t>
        <a:bodyPr/>
        <a:lstStyle/>
        <a:p>
          <a:endParaRPr lang="en-US"/>
        </a:p>
      </dgm:t>
    </dgm:pt>
    <dgm:pt modelId="{FCD83737-B49D-4E79-88C3-D3B9AB3627A9}" type="pres">
      <dgm:prSet presAssocID="{5788EC2D-B4DF-41FD-813C-BDAEE7615484}" presName="node" presStyleLbl="node1" presStyleIdx="4" presStyleCnt="10" custScaleX="146410" custScaleY="146410">
        <dgm:presLayoutVars>
          <dgm:bulletEnabled val="1"/>
        </dgm:presLayoutVars>
      </dgm:prSet>
      <dgm:spPr/>
      <dgm:t>
        <a:bodyPr/>
        <a:lstStyle/>
        <a:p>
          <a:endParaRPr lang="en-US"/>
        </a:p>
      </dgm:t>
    </dgm:pt>
    <dgm:pt modelId="{1CE752CC-041F-48A0-9D34-2D6B9351B5D4}" type="pres">
      <dgm:prSet presAssocID="{5788EC2D-B4DF-41FD-813C-BDAEE7615484}" presName="spNode" presStyleCnt="0"/>
      <dgm:spPr/>
      <dgm:t>
        <a:bodyPr/>
        <a:lstStyle/>
        <a:p>
          <a:endParaRPr lang="en-US"/>
        </a:p>
      </dgm:t>
    </dgm:pt>
    <dgm:pt modelId="{ED5B96D0-C833-4019-AC7E-E40996AA0B59}" type="pres">
      <dgm:prSet presAssocID="{8C78B70D-7314-456E-A583-0AA085A4975B}" presName="sibTrans" presStyleLbl="sibTrans1D1" presStyleIdx="4" presStyleCnt="10"/>
      <dgm:spPr/>
      <dgm:t>
        <a:bodyPr/>
        <a:lstStyle/>
        <a:p>
          <a:endParaRPr lang="en-US"/>
        </a:p>
      </dgm:t>
    </dgm:pt>
    <dgm:pt modelId="{C39F357D-BA48-4D44-9F46-5303A2A9FB4C}" type="pres">
      <dgm:prSet presAssocID="{7BF9E22A-1439-41CB-B6A8-CAEB582D919E}" presName="node" presStyleLbl="node1" presStyleIdx="5" presStyleCnt="10" custScaleX="133100" custScaleY="133100">
        <dgm:presLayoutVars>
          <dgm:bulletEnabled val="1"/>
        </dgm:presLayoutVars>
      </dgm:prSet>
      <dgm:spPr/>
      <dgm:t>
        <a:bodyPr/>
        <a:lstStyle/>
        <a:p>
          <a:endParaRPr lang="en-US"/>
        </a:p>
      </dgm:t>
    </dgm:pt>
    <dgm:pt modelId="{B1A815CF-DC3B-4101-940B-BB67D2935E95}" type="pres">
      <dgm:prSet presAssocID="{7BF9E22A-1439-41CB-B6A8-CAEB582D919E}" presName="spNode" presStyleCnt="0"/>
      <dgm:spPr/>
      <dgm:t>
        <a:bodyPr/>
        <a:lstStyle/>
        <a:p>
          <a:endParaRPr lang="en-US"/>
        </a:p>
      </dgm:t>
    </dgm:pt>
    <dgm:pt modelId="{3639FA42-4CE1-429F-AF3F-0FC9107656D9}" type="pres">
      <dgm:prSet presAssocID="{65EAED4F-F84F-4400-99A3-4D485B7E3A35}" presName="sibTrans" presStyleLbl="sibTrans1D1" presStyleIdx="5" presStyleCnt="10"/>
      <dgm:spPr/>
      <dgm:t>
        <a:bodyPr/>
        <a:lstStyle/>
        <a:p>
          <a:endParaRPr lang="en-US"/>
        </a:p>
      </dgm:t>
    </dgm:pt>
    <dgm:pt modelId="{DE7745B2-623B-4E70-A817-55F5839942AF}" type="pres">
      <dgm:prSet presAssocID="{0489D1E0-8BB0-4F06-AD56-1684A7E2D123}" presName="node" presStyleLbl="node1" presStyleIdx="6" presStyleCnt="10" custScaleX="133100" custScaleY="133100">
        <dgm:presLayoutVars>
          <dgm:bulletEnabled val="1"/>
        </dgm:presLayoutVars>
      </dgm:prSet>
      <dgm:spPr/>
      <dgm:t>
        <a:bodyPr/>
        <a:lstStyle/>
        <a:p>
          <a:endParaRPr lang="en-US"/>
        </a:p>
      </dgm:t>
    </dgm:pt>
    <dgm:pt modelId="{22064F35-5B41-4D3B-82F2-44334E0B90AB}" type="pres">
      <dgm:prSet presAssocID="{0489D1E0-8BB0-4F06-AD56-1684A7E2D123}" presName="spNode" presStyleCnt="0"/>
      <dgm:spPr/>
      <dgm:t>
        <a:bodyPr/>
        <a:lstStyle/>
        <a:p>
          <a:endParaRPr lang="en-US"/>
        </a:p>
      </dgm:t>
    </dgm:pt>
    <dgm:pt modelId="{C1BA5C24-DABC-414C-A4F6-69AEB02B18E7}" type="pres">
      <dgm:prSet presAssocID="{2CFC79AE-CB6A-4208-8FAC-3FA02E1D37D2}" presName="sibTrans" presStyleLbl="sibTrans1D1" presStyleIdx="6" presStyleCnt="10"/>
      <dgm:spPr/>
      <dgm:t>
        <a:bodyPr/>
        <a:lstStyle/>
        <a:p>
          <a:endParaRPr lang="en-US"/>
        </a:p>
      </dgm:t>
    </dgm:pt>
    <dgm:pt modelId="{04434747-3EE9-444F-8C5C-2298ED8AA737}" type="pres">
      <dgm:prSet presAssocID="{F2C8EA6E-AD0D-4D5B-8BA4-6E1A1C189AD7}" presName="node" presStyleLbl="node1" presStyleIdx="7" presStyleCnt="10" custScaleX="133100" custScaleY="133100">
        <dgm:presLayoutVars>
          <dgm:bulletEnabled val="1"/>
        </dgm:presLayoutVars>
      </dgm:prSet>
      <dgm:spPr/>
      <dgm:t>
        <a:bodyPr/>
        <a:lstStyle/>
        <a:p>
          <a:endParaRPr lang="en-US"/>
        </a:p>
      </dgm:t>
    </dgm:pt>
    <dgm:pt modelId="{9D47259E-699D-4CAA-BB27-BA51ACBB9286}" type="pres">
      <dgm:prSet presAssocID="{F2C8EA6E-AD0D-4D5B-8BA4-6E1A1C189AD7}" presName="spNode" presStyleCnt="0"/>
      <dgm:spPr/>
      <dgm:t>
        <a:bodyPr/>
        <a:lstStyle/>
        <a:p>
          <a:endParaRPr lang="en-US"/>
        </a:p>
      </dgm:t>
    </dgm:pt>
    <dgm:pt modelId="{358FFD01-3D17-48AB-84AE-40CD950D3CA5}" type="pres">
      <dgm:prSet presAssocID="{0DA4322B-73CA-4BC1-B971-67D9A64AD117}" presName="sibTrans" presStyleLbl="sibTrans1D1" presStyleIdx="7" presStyleCnt="10"/>
      <dgm:spPr/>
      <dgm:t>
        <a:bodyPr/>
        <a:lstStyle/>
        <a:p>
          <a:endParaRPr lang="en-US"/>
        </a:p>
      </dgm:t>
    </dgm:pt>
    <dgm:pt modelId="{407B091F-68FA-494E-94DA-8466B65B7417}" type="pres">
      <dgm:prSet presAssocID="{43A64BF9-F74A-410A-A390-B4ED067A177C}" presName="node" presStyleLbl="node1" presStyleIdx="8" presStyleCnt="10" custScaleX="133100" custScaleY="133100">
        <dgm:presLayoutVars>
          <dgm:bulletEnabled val="1"/>
        </dgm:presLayoutVars>
      </dgm:prSet>
      <dgm:spPr/>
      <dgm:t>
        <a:bodyPr/>
        <a:lstStyle/>
        <a:p>
          <a:endParaRPr lang="en-US"/>
        </a:p>
      </dgm:t>
    </dgm:pt>
    <dgm:pt modelId="{515FF390-C066-4F81-9AFB-34F3B64FF973}" type="pres">
      <dgm:prSet presAssocID="{43A64BF9-F74A-410A-A390-B4ED067A177C}" presName="spNode" presStyleCnt="0"/>
      <dgm:spPr/>
      <dgm:t>
        <a:bodyPr/>
        <a:lstStyle/>
        <a:p>
          <a:endParaRPr lang="en-US"/>
        </a:p>
      </dgm:t>
    </dgm:pt>
    <dgm:pt modelId="{09D2BADA-7306-4048-8354-68FD12F4613A}" type="pres">
      <dgm:prSet presAssocID="{24BF6E6F-0C45-40C3-AA8A-C692D4E20BF6}" presName="sibTrans" presStyleLbl="sibTrans1D1" presStyleIdx="8" presStyleCnt="10"/>
      <dgm:spPr/>
      <dgm:t>
        <a:bodyPr/>
        <a:lstStyle/>
        <a:p>
          <a:endParaRPr lang="en-US"/>
        </a:p>
      </dgm:t>
    </dgm:pt>
    <dgm:pt modelId="{6264C96F-FCB2-45C3-B8C4-BC70A8CFAF2D}" type="pres">
      <dgm:prSet presAssocID="{C1FE5BB7-632B-494F-A45C-E41C10B16051}" presName="node" presStyleLbl="node1" presStyleIdx="9" presStyleCnt="10" custScaleX="146410" custScaleY="146410">
        <dgm:presLayoutVars>
          <dgm:bulletEnabled val="1"/>
        </dgm:presLayoutVars>
      </dgm:prSet>
      <dgm:spPr/>
      <dgm:t>
        <a:bodyPr/>
        <a:lstStyle/>
        <a:p>
          <a:endParaRPr lang="en-US"/>
        </a:p>
      </dgm:t>
    </dgm:pt>
    <dgm:pt modelId="{B6C1510C-02CF-4483-AFE6-506487399260}" type="pres">
      <dgm:prSet presAssocID="{C1FE5BB7-632B-494F-A45C-E41C10B16051}" presName="spNode" presStyleCnt="0"/>
      <dgm:spPr/>
      <dgm:t>
        <a:bodyPr/>
        <a:lstStyle/>
        <a:p>
          <a:endParaRPr lang="en-US"/>
        </a:p>
      </dgm:t>
    </dgm:pt>
    <dgm:pt modelId="{2A3AA158-A3F3-44EA-8CD9-60F11B040B53}" type="pres">
      <dgm:prSet presAssocID="{20F47681-C963-417C-A2CB-D7EAFFFAEC90}" presName="sibTrans" presStyleLbl="sibTrans1D1" presStyleIdx="9" presStyleCnt="10"/>
      <dgm:spPr/>
      <dgm:t>
        <a:bodyPr/>
        <a:lstStyle/>
        <a:p>
          <a:endParaRPr lang="en-US"/>
        </a:p>
      </dgm:t>
    </dgm:pt>
  </dgm:ptLst>
  <dgm:cxnLst>
    <dgm:cxn modelId="{25AF90A8-5690-4EBF-A7D2-71358D2544EB}" srcId="{EE36A9A3-EA6E-44A8-82A3-1BA1F1A45285}" destId="{5788EC2D-B4DF-41FD-813C-BDAEE7615484}" srcOrd="4" destOrd="0" parTransId="{8FE700D5-0441-43AA-B6A5-8A4B32E18A54}" sibTransId="{8C78B70D-7314-456E-A583-0AA085A4975B}"/>
    <dgm:cxn modelId="{AAE07921-FC27-4D3F-8DCA-34363B3E9F91}" type="presOf" srcId="{5788EC2D-B4DF-41FD-813C-BDAEE7615484}" destId="{FCD83737-B49D-4E79-88C3-D3B9AB3627A9}" srcOrd="0" destOrd="0" presId="urn:microsoft.com/office/officeart/2005/8/layout/cycle5"/>
    <dgm:cxn modelId="{14328D54-7CBF-4681-9776-C2D6FCAD2C22}" srcId="{EE36A9A3-EA6E-44A8-82A3-1BA1F1A45285}" destId="{CA3FDEA3-526B-4167-A42A-D9C9CA2C1786}" srcOrd="1" destOrd="0" parTransId="{49BD8AA4-0DA3-4C0A-AF2E-939796CEDDFA}" sibTransId="{0744E1F5-3258-4562-963C-24E6A600042E}"/>
    <dgm:cxn modelId="{D0BDBC24-C485-4E78-BD84-6A6CECD21E54}" srcId="{EE36A9A3-EA6E-44A8-82A3-1BA1F1A45285}" destId="{012B457A-7D67-4AB6-BE7E-50784BF82A61}" srcOrd="0" destOrd="0" parTransId="{EF0C6F05-8087-4362-B52C-F2F7B94D4AD8}" sibTransId="{79C722C4-515C-415F-9542-E5891CB1C183}"/>
    <dgm:cxn modelId="{5CA601A3-C410-4E66-AB5E-B0357966CB5E}" type="presOf" srcId="{DB9D4A00-4F59-4C8A-8726-2CFFC919DEB4}" destId="{B6C927A6-19B6-4460-B141-E99F05978B33}" srcOrd="0" destOrd="0" presId="urn:microsoft.com/office/officeart/2005/8/layout/cycle5"/>
    <dgm:cxn modelId="{FDD20CFA-D056-4CA3-9590-DE455D7CAF6B}" type="presOf" srcId="{65EAED4F-F84F-4400-99A3-4D485B7E3A35}" destId="{3639FA42-4CE1-429F-AF3F-0FC9107656D9}" srcOrd="0" destOrd="0" presId="urn:microsoft.com/office/officeart/2005/8/layout/cycle5"/>
    <dgm:cxn modelId="{362CF955-566D-478D-95BC-6081879AD845}" type="presOf" srcId="{012B457A-7D67-4AB6-BE7E-50784BF82A61}" destId="{76160E76-8C47-43B1-94D9-4F7843F8ADEE}" srcOrd="0" destOrd="0" presId="urn:microsoft.com/office/officeart/2005/8/layout/cycle5"/>
    <dgm:cxn modelId="{95EBC91A-8599-46AF-8810-D9962551C20E}" type="presOf" srcId="{C1FE5BB7-632B-494F-A45C-E41C10B16051}" destId="{6264C96F-FCB2-45C3-B8C4-BC70A8CFAF2D}" srcOrd="0" destOrd="0" presId="urn:microsoft.com/office/officeart/2005/8/layout/cycle5"/>
    <dgm:cxn modelId="{88F6F776-AEB2-447B-B741-63EA283B0CF1}" type="presOf" srcId="{0744E1F5-3258-4562-963C-24E6A600042E}" destId="{9851A4F0-93CC-49C2-AC22-EBBF9521E618}" srcOrd="0" destOrd="0" presId="urn:microsoft.com/office/officeart/2005/8/layout/cycle5"/>
    <dgm:cxn modelId="{9FB10E0B-09F8-4D39-B59D-48A107EF1F05}" srcId="{EE36A9A3-EA6E-44A8-82A3-1BA1F1A45285}" destId="{C1FE5BB7-632B-494F-A45C-E41C10B16051}" srcOrd="9" destOrd="0" parTransId="{D95E0AC8-F104-4871-9330-6853BD73A384}" sibTransId="{20F47681-C963-417C-A2CB-D7EAFFFAEC90}"/>
    <dgm:cxn modelId="{1DA041C5-3C8D-4969-AEBE-9693EE0545B8}" srcId="{EE36A9A3-EA6E-44A8-82A3-1BA1F1A45285}" destId="{F2C8EA6E-AD0D-4D5B-8BA4-6E1A1C189AD7}" srcOrd="7" destOrd="0" parTransId="{75D42F12-63B1-4175-A87D-1CD13631B19E}" sibTransId="{0DA4322B-73CA-4BC1-B971-67D9A64AD117}"/>
    <dgm:cxn modelId="{8A58A35F-F478-4965-A3EC-7F0E11FF22C5}" type="presOf" srcId="{43A64BF9-F74A-410A-A390-B4ED067A177C}" destId="{407B091F-68FA-494E-94DA-8466B65B7417}" srcOrd="0" destOrd="0" presId="urn:microsoft.com/office/officeart/2005/8/layout/cycle5"/>
    <dgm:cxn modelId="{FB9915F2-E367-4662-941B-743FC464AA92}" type="presOf" srcId="{2CFC79AE-CB6A-4208-8FAC-3FA02E1D37D2}" destId="{C1BA5C24-DABC-414C-A4F6-69AEB02B18E7}" srcOrd="0" destOrd="0" presId="urn:microsoft.com/office/officeart/2005/8/layout/cycle5"/>
    <dgm:cxn modelId="{1EBA765E-867F-4861-97D1-DCB91C4817C8}" type="presOf" srcId="{0DA4322B-73CA-4BC1-B971-67D9A64AD117}" destId="{358FFD01-3D17-48AB-84AE-40CD950D3CA5}" srcOrd="0" destOrd="0" presId="urn:microsoft.com/office/officeart/2005/8/layout/cycle5"/>
    <dgm:cxn modelId="{FCBD364B-0D65-4E0D-979E-B02FD24B6669}" type="presOf" srcId="{20F47681-C963-417C-A2CB-D7EAFFFAEC90}" destId="{2A3AA158-A3F3-44EA-8CD9-60F11B040B53}" srcOrd="0" destOrd="0" presId="urn:microsoft.com/office/officeart/2005/8/layout/cycle5"/>
    <dgm:cxn modelId="{5BBA75E0-220C-4189-ACE9-95C7802FD956}" srcId="{EE36A9A3-EA6E-44A8-82A3-1BA1F1A45285}" destId="{43A64BF9-F74A-410A-A390-B4ED067A177C}" srcOrd="8" destOrd="0" parTransId="{3FBFAE56-C14A-404D-81E1-62BBA56CA253}" sibTransId="{24BF6E6F-0C45-40C3-AA8A-C692D4E20BF6}"/>
    <dgm:cxn modelId="{FA8224D4-CD6A-495E-B624-ABE3F3BF7D16}" type="presOf" srcId="{7BF9E22A-1439-41CB-B6A8-CAEB582D919E}" destId="{C39F357D-BA48-4D44-9F46-5303A2A9FB4C}" srcOrd="0" destOrd="0" presId="urn:microsoft.com/office/officeart/2005/8/layout/cycle5"/>
    <dgm:cxn modelId="{6C744A33-CA84-4268-94C2-249DC1A96E2C}" type="presOf" srcId="{3999AACC-9D0A-4A6C-82E5-602A041E3DBA}" destId="{785C0D6F-2C66-49B1-A228-E46E9A14E752}" srcOrd="0" destOrd="0" presId="urn:microsoft.com/office/officeart/2005/8/layout/cycle5"/>
    <dgm:cxn modelId="{4BB3210E-22A8-4AD3-AB66-DC7D63D8161E}" type="presOf" srcId="{0489D1E0-8BB0-4F06-AD56-1684A7E2D123}" destId="{DE7745B2-623B-4E70-A817-55F5839942AF}" srcOrd="0" destOrd="0" presId="urn:microsoft.com/office/officeart/2005/8/layout/cycle5"/>
    <dgm:cxn modelId="{5AA93E88-281C-40EE-AE63-78E88AE04DE6}" type="presOf" srcId="{24BF6E6F-0C45-40C3-AA8A-C692D4E20BF6}" destId="{09D2BADA-7306-4048-8354-68FD12F4613A}" srcOrd="0" destOrd="0" presId="urn:microsoft.com/office/officeart/2005/8/layout/cycle5"/>
    <dgm:cxn modelId="{8E2BF531-16A4-4E15-A0E1-6F813A91AF98}" type="presOf" srcId="{CA3FDEA3-526B-4167-A42A-D9C9CA2C1786}" destId="{5E09FB94-9783-4926-9C48-A925D375442A}" srcOrd="0" destOrd="0" presId="urn:microsoft.com/office/officeart/2005/8/layout/cycle5"/>
    <dgm:cxn modelId="{381A6624-5088-4304-9759-C3D7704F163E}" type="presOf" srcId="{EE36A9A3-EA6E-44A8-82A3-1BA1F1A45285}" destId="{7EA2EDF3-3DB8-44F8-8B71-EFF90106AFA5}" srcOrd="0" destOrd="0" presId="urn:microsoft.com/office/officeart/2005/8/layout/cycle5"/>
    <dgm:cxn modelId="{70BDC494-F513-42D9-86DE-F5A4FC89D5D9}" srcId="{EE36A9A3-EA6E-44A8-82A3-1BA1F1A45285}" destId="{7BF9E22A-1439-41CB-B6A8-CAEB582D919E}" srcOrd="5" destOrd="0" parTransId="{8FB66CA2-496E-45DE-AE51-388A177C2E63}" sibTransId="{65EAED4F-F84F-4400-99A3-4D485B7E3A35}"/>
    <dgm:cxn modelId="{F1BB2890-6797-4ED7-8062-542B5C696703}" srcId="{EE36A9A3-EA6E-44A8-82A3-1BA1F1A45285}" destId="{63A66C0F-98EA-4B31-9C8A-B26BD476E696}" srcOrd="3" destOrd="0" parTransId="{C82F7C10-995E-437E-B922-12FCAAF43E9D}" sibTransId="{C42E8317-E6C9-46C1-A0DC-ADE505C76C09}"/>
    <dgm:cxn modelId="{84CA5FA7-21A3-481F-8410-4F131741E1E1}" srcId="{EE36A9A3-EA6E-44A8-82A3-1BA1F1A45285}" destId="{3999AACC-9D0A-4A6C-82E5-602A041E3DBA}" srcOrd="2" destOrd="0" parTransId="{1E36DDBB-FE04-4355-8884-027CD02B45BB}" sibTransId="{DB9D4A00-4F59-4C8A-8726-2CFFC919DEB4}"/>
    <dgm:cxn modelId="{37CDAE54-C384-42AB-8EE6-3DA00F41C92B}" type="presOf" srcId="{F2C8EA6E-AD0D-4D5B-8BA4-6E1A1C189AD7}" destId="{04434747-3EE9-444F-8C5C-2298ED8AA737}" srcOrd="0" destOrd="0" presId="urn:microsoft.com/office/officeart/2005/8/layout/cycle5"/>
    <dgm:cxn modelId="{32740B7A-E5E4-4151-86B6-04F4D1CC55C9}" type="presOf" srcId="{C42E8317-E6C9-46C1-A0DC-ADE505C76C09}" destId="{C7525E0E-46B8-40A0-BC75-0EB85433371A}" srcOrd="0" destOrd="0" presId="urn:microsoft.com/office/officeart/2005/8/layout/cycle5"/>
    <dgm:cxn modelId="{B738FA39-E1DD-4397-AC87-449F6C2B2BC4}" type="presOf" srcId="{63A66C0F-98EA-4B31-9C8A-B26BD476E696}" destId="{376FC7D4-1AFD-4BD2-8564-E39F30CE3F59}" srcOrd="0" destOrd="0" presId="urn:microsoft.com/office/officeart/2005/8/layout/cycle5"/>
    <dgm:cxn modelId="{6E6EDA78-0D07-41A5-9379-31E35805E83A}" type="presOf" srcId="{8C78B70D-7314-456E-A583-0AA085A4975B}" destId="{ED5B96D0-C833-4019-AC7E-E40996AA0B59}" srcOrd="0" destOrd="0" presId="urn:microsoft.com/office/officeart/2005/8/layout/cycle5"/>
    <dgm:cxn modelId="{F8253152-8EC3-4F20-A8A9-0C2309A38C5C}" type="presOf" srcId="{79C722C4-515C-415F-9542-E5891CB1C183}" destId="{BAE03CC7-1D72-4726-A639-647CCF640A66}" srcOrd="0" destOrd="0" presId="urn:microsoft.com/office/officeart/2005/8/layout/cycle5"/>
    <dgm:cxn modelId="{FB3EA059-B458-41F5-9D37-A4C06169EC98}" srcId="{EE36A9A3-EA6E-44A8-82A3-1BA1F1A45285}" destId="{0489D1E0-8BB0-4F06-AD56-1684A7E2D123}" srcOrd="6" destOrd="0" parTransId="{D7400A9A-BC80-4DE3-B6D4-859065D2473D}" sibTransId="{2CFC79AE-CB6A-4208-8FAC-3FA02E1D37D2}"/>
    <dgm:cxn modelId="{2E50C319-8A4B-4380-82D3-EB1810959A2D}" type="presParOf" srcId="{7EA2EDF3-3DB8-44F8-8B71-EFF90106AFA5}" destId="{76160E76-8C47-43B1-94D9-4F7843F8ADEE}" srcOrd="0" destOrd="0" presId="urn:microsoft.com/office/officeart/2005/8/layout/cycle5"/>
    <dgm:cxn modelId="{53609AAA-2F69-4675-8A1E-344EF3758F57}" type="presParOf" srcId="{7EA2EDF3-3DB8-44F8-8B71-EFF90106AFA5}" destId="{428A0DAE-E310-487C-978E-B7717CF9218A}" srcOrd="1" destOrd="0" presId="urn:microsoft.com/office/officeart/2005/8/layout/cycle5"/>
    <dgm:cxn modelId="{404C3FEA-571F-45C8-8611-D7907F2A65F8}" type="presParOf" srcId="{7EA2EDF3-3DB8-44F8-8B71-EFF90106AFA5}" destId="{BAE03CC7-1D72-4726-A639-647CCF640A66}" srcOrd="2" destOrd="0" presId="urn:microsoft.com/office/officeart/2005/8/layout/cycle5"/>
    <dgm:cxn modelId="{7A18F8AF-578E-45F9-B700-A63C340B0C0F}" type="presParOf" srcId="{7EA2EDF3-3DB8-44F8-8B71-EFF90106AFA5}" destId="{5E09FB94-9783-4926-9C48-A925D375442A}" srcOrd="3" destOrd="0" presId="urn:microsoft.com/office/officeart/2005/8/layout/cycle5"/>
    <dgm:cxn modelId="{FEB58C07-83D9-487D-977C-032E88F13E6F}" type="presParOf" srcId="{7EA2EDF3-3DB8-44F8-8B71-EFF90106AFA5}" destId="{0E19863D-1608-460D-A775-6DC4C66A4587}" srcOrd="4" destOrd="0" presId="urn:microsoft.com/office/officeart/2005/8/layout/cycle5"/>
    <dgm:cxn modelId="{13F11D0C-738F-48D9-A264-DC84A4B27F65}" type="presParOf" srcId="{7EA2EDF3-3DB8-44F8-8B71-EFF90106AFA5}" destId="{9851A4F0-93CC-49C2-AC22-EBBF9521E618}" srcOrd="5" destOrd="0" presId="urn:microsoft.com/office/officeart/2005/8/layout/cycle5"/>
    <dgm:cxn modelId="{BA56B221-7948-45F2-8870-5E72F631CFDF}" type="presParOf" srcId="{7EA2EDF3-3DB8-44F8-8B71-EFF90106AFA5}" destId="{785C0D6F-2C66-49B1-A228-E46E9A14E752}" srcOrd="6" destOrd="0" presId="urn:microsoft.com/office/officeart/2005/8/layout/cycle5"/>
    <dgm:cxn modelId="{01E1D887-6532-40F1-8D01-50D349CBF7E9}" type="presParOf" srcId="{7EA2EDF3-3DB8-44F8-8B71-EFF90106AFA5}" destId="{EC4ECD84-A3A3-4C80-99F4-57FB935628A8}" srcOrd="7" destOrd="0" presId="urn:microsoft.com/office/officeart/2005/8/layout/cycle5"/>
    <dgm:cxn modelId="{421B21AB-9003-48B9-8C6B-A76E4A521299}" type="presParOf" srcId="{7EA2EDF3-3DB8-44F8-8B71-EFF90106AFA5}" destId="{B6C927A6-19B6-4460-B141-E99F05978B33}" srcOrd="8" destOrd="0" presId="urn:microsoft.com/office/officeart/2005/8/layout/cycle5"/>
    <dgm:cxn modelId="{74DEDF1B-8E8C-4965-B497-648966C794F3}" type="presParOf" srcId="{7EA2EDF3-3DB8-44F8-8B71-EFF90106AFA5}" destId="{376FC7D4-1AFD-4BD2-8564-E39F30CE3F59}" srcOrd="9" destOrd="0" presId="urn:microsoft.com/office/officeart/2005/8/layout/cycle5"/>
    <dgm:cxn modelId="{9F4E9EFB-2AFF-4100-907A-4EBECA766108}" type="presParOf" srcId="{7EA2EDF3-3DB8-44F8-8B71-EFF90106AFA5}" destId="{0A64D80B-9942-4DCC-B9F7-04B3D4D097F2}" srcOrd="10" destOrd="0" presId="urn:microsoft.com/office/officeart/2005/8/layout/cycle5"/>
    <dgm:cxn modelId="{006AEB54-519A-46AE-928D-67BD7A6C6EF1}" type="presParOf" srcId="{7EA2EDF3-3DB8-44F8-8B71-EFF90106AFA5}" destId="{C7525E0E-46B8-40A0-BC75-0EB85433371A}" srcOrd="11" destOrd="0" presId="urn:microsoft.com/office/officeart/2005/8/layout/cycle5"/>
    <dgm:cxn modelId="{CB1D23F3-08A6-46E3-8093-5231BAD33729}" type="presParOf" srcId="{7EA2EDF3-3DB8-44F8-8B71-EFF90106AFA5}" destId="{FCD83737-B49D-4E79-88C3-D3B9AB3627A9}" srcOrd="12" destOrd="0" presId="urn:microsoft.com/office/officeart/2005/8/layout/cycle5"/>
    <dgm:cxn modelId="{14AEB240-4FC9-4E8F-82A1-21BF6439A17B}" type="presParOf" srcId="{7EA2EDF3-3DB8-44F8-8B71-EFF90106AFA5}" destId="{1CE752CC-041F-48A0-9D34-2D6B9351B5D4}" srcOrd="13" destOrd="0" presId="urn:microsoft.com/office/officeart/2005/8/layout/cycle5"/>
    <dgm:cxn modelId="{C4C6724A-3D9E-4881-B2BF-A246A9E259DF}" type="presParOf" srcId="{7EA2EDF3-3DB8-44F8-8B71-EFF90106AFA5}" destId="{ED5B96D0-C833-4019-AC7E-E40996AA0B59}" srcOrd="14" destOrd="0" presId="urn:microsoft.com/office/officeart/2005/8/layout/cycle5"/>
    <dgm:cxn modelId="{8F472815-B8B5-4FBE-931F-D335EB24D103}" type="presParOf" srcId="{7EA2EDF3-3DB8-44F8-8B71-EFF90106AFA5}" destId="{C39F357D-BA48-4D44-9F46-5303A2A9FB4C}" srcOrd="15" destOrd="0" presId="urn:microsoft.com/office/officeart/2005/8/layout/cycle5"/>
    <dgm:cxn modelId="{DB599B82-E7C8-47C2-96D4-FCE92BF812AD}" type="presParOf" srcId="{7EA2EDF3-3DB8-44F8-8B71-EFF90106AFA5}" destId="{B1A815CF-DC3B-4101-940B-BB67D2935E95}" srcOrd="16" destOrd="0" presId="urn:microsoft.com/office/officeart/2005/8/layout/cycle5"/>
    <dgm:cxn modelId="{5DA1E202-D246-4E63-9725-C4EEDF3A704F}" type="presParOf" srcId="{7EA2EDF3-3DB8-44F8-8B71-EFF90106AFA5}" destId="{3639FA42-4CE1-429F-AF3F-0FC9107656D9}" srcOrd="17" destOrd="0" presId="urn:microsoft.com/office/officeart/2005/8/layout/cycle5"/>
    <dgm:cxn modelId="{CD9F13C2-ED80-4B58-9F7C-CB2E3B8FE95E}" type="presParOf" srcId="{7EA2EDF3-3DB8-44F8-8B71-EFF90106AFA5}" destId="{DE7745B2-623B-4E70-A817-55F5839942AF}" srcOrd="18" destOrd="0" presId="urn:microsoft.com/office/officeart/2005/8/layout/cycle5"/>
    <dgm:cxn modelId="{DEDB3792-F097-45D7-ABDD-804B5772BE58}" type="presParOf" srcId="{7EA2EDF3-3DB8-44F8-8B71-EFF90106AFA5}" destId="{22064F35-5B41-4D3B-82F2-44334E0B90AB}" srcOrd="19" destOrd="0" presId="urn:microsoft.com/office/officeart/2005/8/layout/cycle5"/>
    <dgm:cxn modelId="{C51AE8B8-9B4D-4ECF-91DF-0D3FF8CAB788}" type="presParOf" srcId="{7EA2EDF3-3DB8-44F8-8B71-EFF90106AFA5}" destId="{C1BA5C24-DABC-414C-A4F6-69AEB02B18E7}" srcOrd="20" destOrd="0" presId="urn:microsoft.com/office/officeart/2005/8/layout/cycle5"/>
    <dgm:cxn modelId="{359AE3B8-D671-4774-8630-B729569B37FE}" type="presParOf" srcId="{7EA2EDF3-3DB8-44F8-8B71-EFF90106AFA5}" destId="{04434747-3EE9-444F-8C5C-2298ED8AA737}" srcOrd="21" destOrd="0" presId="urn:microsoft.com/office/officeart/2005/8/layout/cycle5"/>
    <dgm:cxn modelId="{B3A0E320-43A0-45DF-8C61-744F48250AA9}" type="presParOf" srcId="{7EA2EDF3-3DB8-44F8-8B71-EFF90106AFA5}" destId="{9D47259E-699D-4CAA-BB27-BA51ACBB9286}" srcOrd="22" destOrd="0" presId="urn:microsoft.com/office/officeart/2005/8/layout/cycle5"/>
    <dgm:cxn modelId="{79E0C124-8C1B-4F81-9F01-6B99438F05C4}" type="presParOf" srcId="{7EA2EDF3-3DB8-44F8-8B71-EFF90106AFA5}" destId="{358FFD01-3D17-48AB-84AE-40CD950D3CA5}" srcOrd="23" destOrd="0" presId="urn:microsoft.com/office/officeart/2005/8/layout/cycle5"/>
    <dgm:cxn modelId="{B1C674A0-C790-4408-A221-EC29B09E0A8C}" type="presParOf" srcId="{7EA2EDF3-3DB8-44F8-8B71-EFF90106AFA5}" destId="{407B091F-68FA-494E-94DA-8466B65B7417}" srcOrd="24" destOrd="0" presId="urn:microsoft.com/office/officeart/2005/8/layout/cycle5"/>
    <dgm:cxn modelId="{88A1714B-E8A4-4661-A24F-AB62FF0B979C}" type="presParOf" srcId="{7EA2EDF3-3DB8-44F8-8B71-EFF90106AFA5}" destId="{515FF390-C066-4F81-9AFB-34F3B64FF973}" srcOrd="25" destOrd="0" presId="urn:microsoft.com/office/officeart/2005/8/layout/cycle5"/>
    <dgm:cxn modelId="{492D16B8-060A-40AC-9B78-AFEE657A7A05}" type="presParOf" srcId="{7EA2EDF3-3DB8-44F8-8B71-EFF90106AFA5}" destId="{09D2BADA-7306-4048-8354-68FD12F4613A}" srcOrd="26" destOrd="0" presId="urn:microsoft.com/office/officeart/2005/8/layout/cycle5"/>
    <dgm:cxn modelId="{9515E015-1244-46B1-B02C-AFEAA4EEFF08}" type="presParOf" srcId="{7EA2EDF3-3DB8-44F8-8B71-EFF90106AFA5}" destId="{6264C96F-FCB2-45C3-B8C4-BC70A8CFAF2D}" srcOrd="27" destOrd="0" presId="urn:microsoft.com/office/officeart/2005/8/layout/cycle5"/>
    <dgm:cxn modelId="{A599C7BB-A951-4793-B877-1C90B915A2DE}" type="presParOf" srcId="{7EA2EDF3-3DB8-44F8-8B71-EFF90106AFA5}" destId="{B6C1510C-02CF-4483-AFE6-506487399260}" srcOrd="28" destOrd="0" presId="urn:microsoft.com/office/officeart/2005/8/layout/cycle5"/>
    <dgm:cxn modelId="{E48E1F1F-85C0-424F-A3F7-CABC769E06CC}" type="presParOf" srcId="{7EA2EDF3-3DB8-44F8-8B71-EFF90106AFA5}" destId="{2A3AA158-A3F3-44EA-8CD9-60F11B040B53}" srcOrd="29"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8E6F4-95BF-4728-9F31-E0C23CDBF083}"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D6B71E43-1F33-4C4C-984A-83A95F6518B2}">
      <dgm:prSet phldrT="[Text]"/>
      <dgm:spPr/>
      <dgm:t>
        <a:bodyPr/>
        <a:lstStyle/>
        <a:p>
          <a:r>
            <a:rPr lang="en-US" dirty="0" smtClean="0"/>
            <a:t>EDUCATION &amp; EMPLOYMENT</a:t>
          </a:r>
          <a:endParaRPr lang="en-US" dirty="0"/>
        </a:p>
      </dgm:t>
    </dgm:pt>
    <dgm:pt modelId="{EB5B5F25-D918-4348-A590-BD33688ED8FC}" type="parTrans" cxnId="{CB68E64C-0925-40AF-B96E-1924CCFB3DBD}">
      <dgm:prSet/>
      <dgm:spPr/>
      <dgm:t>
        <a:bodyPr/>
        <a:lstStyle/>
        <a:p>
          <a:endParaRPr lang="en-US"/>
        </a:p>
      </dgm:t>
    </dgm:pt>
    <dgm:pt modelId="{067D6B03-4BDE-4ACF-9084-64ADB23A8879}" type="sibTrans" cxnId="{CB68E64C-0925-40AF-B96E-1924CCFB3DBD}">
      <dgm:prSet/>
      <dgm:spPr/>
      <dgm:t>
        <a:bodyPr/>
        <a:lstStyle/>
        <a:p>
          <a:endParaRPr lang="en-US"/>
        </a:p>
      </dgm:t>
    </dgm:pt>
    <dgm:pt modelId="{F8A3D02C-F22B-44A2-9A46-1E39230F9B91}">
      <dgm:prSet phldrT="[Text]"/>
      <dgm:spPr/>
      <dgm:t>
        <a:bodyPr/>
        <a:lstStyle/>
        <a:p>
          <a:r>
            <a:rPr lang="en-US" dirty="0" smtClean="0"/>
            <a:t>HEALTH CARE</a:t>
          </a:r>
        </a:p>
        <a:p>
          <a:r>
            <a:rPr lang="en-US" dirty="0" smtClean="0"/>
            <a:t>BEHAVIORAL HEALTH</a:t>
          </a:r>
          <a:endParaRPr lang="en-US" dirty="0"/>
        </a:p>
      </dgm:t>
    </dgm:pt>
    <dgm:pt modelId="{87E19AC5-B6F8-499E-93AD-D2E63EEE1E06}" type="parTrans" cxnId="{152842AD-BB7A-459D-9604-3276239CCE9A}">
      <dgm:prSet/>
      <dgm:spPr/>
      <dgm:t>
        <a:bodyPr/>
        <a:lstStyle/>
        <a:p>
          <a:endParaRPr lang="en-US"/>
        </a:p>
      </dgm:t>
    </dgm:pt>
    <dgm:pt modelId="{0A27D285-9661-439F-9949-35E90A01B99D}" type="sibTrans" cxnId="{152842AD-BB7A-459D-9604-3276239CCE9A}">
      <dgm:prSet/>
      <dgm:spPr/>
      <dgm:t>
        <a:bodyPr/>
        <a:lstStyle/>
        <a:p>
          <a:endParaRPr lang="en-US"/>
        </a:p>
      </dgm:t>
    </dgm:pt>
    <dgm:pt modelId="{9692E19C-AD43-4757-B816-5BCFF60F4B59}">
      <dgm:prSet phldrT="[Text]"/>
      <dgm:spPr/>
      <dgm:t>
        <a:bodyPr/>
        <a:lstStyle/>
        <a:p>
          <a:r>
            <a:rPr lang="en-US" dirty="0" smtClean="0"/>
            <a:t>HOUSING</a:t>
          </a:r>
          <a:endParaRPr lang="en-US" dirty="0"/>
        </a:p>
      </dgm:t>
    </dgm:pt>
    <dgm:pt modelId="{5CC6212A-148E-4F25-86B1-3163C6E7D845}" type="parTrans" cxnId="{455DA411-AFB3-422C-B366-6BE57E03AE90}">
      <dgm:prSet/>
      <dgm:spPr/>
      <dgm:t>
        <a:bodyPr/>
        <a:lstStyle/>
        <a:p>
          <a:endParaRPr lang="en-US"/>
        </a:p>
      </dgm:t>
    </dgm:pt>
    <dgm:pt modelId="{C86062D4-C3C4-4BF1-A29D-891CFA973DA7}" type="sibTrans" cxnId="{455DA411-AFB3-422C-B366-6BE57E03AE90}">
      <dgm:prSet/>
      <dgm:spPr/>
      <dgm:t>
        <a:bodyPr/>
        <a:lstStyle/>
        <a:p>
          <a:endParaRPr lang="en-US"/>
        </a:p>
      </dgm:t>
    </dgm:pt>
    <dgm:pt modelId="{9D179FCE-B1A1-4086-9BA4-CAF8B78DC7F9}" type="pres">
      <dgm:prSet presAssocID="{D8A8E6F4-95BF-4728-9F31-E0C23CDBF083}" presName="Name0" presStyleCnt="0">
        <dgm:presLayoutVars>
          <dgm:dir/>
          <dgm:animLvl val="lvl"/>
          <dgm:resizeHandles/>
        </dgm:presLayoutVars>
      </dgm:prSet>
      <dgm:spPr/>
      <dgm:t>
        <a:bodyPr/>
        <a:lstStyle/>
        <a:p>
          <a:endParaRPr lang="en-US"/>
        </a:p>
      </dgm:t>
    </dgm:pt>
    <dgm:pt modelId="{A6E05CA1-681A-4DFE-AC4F-2CD88FCBA6FE}" type="pres">
      <dgm:prSet presAssocID="{D6B71E43-1F33-4C4C-984A-83A95F6518B2}" presName="linNode" presStyleCnt="0"/>
      <dgm:spPr/>
    </dgm:pt>
    <dgm:pt modelId="{96C57888-1489-4533-A586-57EB1ED59AE6}" type="pres">
      <dgm:prSet presAssocID="{D6B71E43-1F33-4C4C-984A-83A95F6518B2}" presName="parentShp" presStyleLbl="node1" presStyleIdx="0" presStyleCnt="3">
        <dgm:presLayoutVars>
          <dgm:bulletEnabled val="1"/>
        </dgm:presLayoutVars>
      </dgm:prSet>
      <dgm:spPr/>
      <dgm:t>
        <a:bodyPr/>
        <a:lstStyle/>
        <a:p>
          <a:endParaRPr lang="en-US"/>
        </a:p>
      </dgm:t>
    </dgm:pt>
    <dgm:pt modelId="{4E2E52CD-C0A0-4062-9036-95DFB5D1E188}" type="pres">
      <dgm:prSet presAssocID="{D6B71E43-1F33-4C4C-984A-83A95F6518B2}" presName="childShp" presStyleLbl="bgAccFollowNode1" presStyleIdx="0" presStyleCnt="3">
        <dgm:presLayoutVars>
          <dgm:bulletEnabled val="1"/>
        </dgm:presLayoutVars>
      </dgm:prSet>
      <dgm:spPr/>
    </dgm:pt>
    <dgm:pt modelId="{90D7CB00-3920-43C4-9D1A-9E3AC2F8C5CF}" type="pres">
      <dgm:prSet presAssocID="{067D6B03-4BDE-4ACF-9084-64ADB23A8879}" presName="spacing" presStyleCnt="0"/>
      <dgm:spPr/>
    </dgm:pt>
    <dgm:pt modelId="{BA6705DD-A927-4A04-9278-B31B74D31B46}" type="pres">
      <dgm:prSet presAssocID="{F8A3D02C-F22B-44A2-9A46-1E39230F9B91}" presName="linNode" presStyleCnt="0"/>
      <dgm:spPr/>
    </dgm:pt>
    <dgm:pt modelId="{36531E5F-6334-4DB2-9156-D7229426B8DD}" type="pres">
      <dgm:prSet presAssocID="{F8A3D02C-F22B-44A2-9A46-1E39230F9B91}" presName="parentShp" presStyleLbl="node1" presStyleIdx="1" presStyleCnt="3">
        <dgm:presLayoutVars>
          <dgm:bulletEnabled val="1"/>
        </dgm:presLayoutVars>
      </dgm:prSet>
      <dgm:spPr/>
      <dgm:t>
        <a:bodyPr/>
        <a:lstStyle/>
        <a:p>
          <a:endParaRPr lang="en-US"/>
        </a:p>
      </dgm:t>
    </dgm:pt>
    <dgm:pt modelId="{F8DD9A18-24AA-41F9-B4FF-FB4863E340E5}" type="pres">
      <dgm:prSet presAssocID="{F8A3D02C-F22B-44A2-9A46-1E39230F9B91}" presName="childShp" presStyleLbl="bgAccFollowNode1" presStyleIdx="1" presStyleCnt="3">
        <dgm:presLayoutVars>
          <dgm:bulletEnabled val="1"/>
        </dgm:presLayoutVars>
      </dgm:prSet>
      <dgm:spPr/>
    </dgm:pt>
    <dgm:pt modelId="{6EDB2742-C5CD-42A0-8DA4-6BD71F7289E4}" type="pres">
      <dgm:prSet presAssocID="{0A27D285-9661-439F-9949-35E90A01B99D}" presName="spacing" presStyleCnt="0"/>
      <dgm:spPr/>
    </dgm:pt>
    <dgm:pt modelId="{6F7A88D8-EF66-43B6-A3B9-56E43AD9AE9E}" type="pres">
      <dgm:prSet presAssocID="{9692E19C-AD43-4757-B816-5BCFF60F4B59}" presName="linNode" presStyleCnt="0"/>
      <dgm:spPr/>
    </dgm:pt>
    <dgm:pt modelId="{2C1B9923-E64A-4D5C-84A0-1C5A8E30791E}" type="pres">
      <dgm:prSet presAssocID="{9692E19C-AD43-4757-B816-5BCFF60F4B59}" presName="parentShp" presStyleLbl="node1" presStyleIdx="2" presStyleCnt="3">
        <dgm:presLayoutVars>
          <dgm:bulletEnabled val="1"/>
        </dgm:presLayoutVars>
      </dgm:prSet>
      <dgm:spPr/>
      <dgm:t>
        <a:bodyPr/>
        <a:lstStyle/>
        <a:p>
          <a:endParaRPr lang="en-US"/>
        </a:p>
      </dgm:t>
    </dgm:pt>
    <dgm:pt modelId="{F125C352-E906-46B2-9802-2F6D0B4EC4AD}" type="pres">
      <dgm:prSet presAssocID="{9692E19C-AD43-4757-B816-5BCFF60F4B59}" presName="childShp" presStyleLbl="bgAccFollowNode1" presStyleIdx="2" presStyleCnt="3">
        <dgm:presLayoutVars>
          <dgm:bulletEnabled val="1"/>
        </dgm:presLayoutVars>
      </dgm:prSet>
      <dgm:spPr/>
    </dgm:pt>
  </dgm:ptLst>
  <dgm:cxnLst>
    <dgm:cxn modelId="{606B006A-A255-4715-B6B0-F673E5F4325E}" type="presOf" srcId="{D6B71E43-1F33-4C4C-984A-83A95F6518B2}" destId="{96C57888-1489-4533-A586-57EB1ED59AE6}" srcOrd="0" destOrd="0" presId="urn:microsoft.com/office/officeart/2005/8/layout/vList6"/>
    <dgm:cxn modelId="{CB68E64C-0925-40AF-B96E-1924CCFB3DBD}" srcId="{D8A8E6F4-95BF-4728-9F31-E0C23CDBF083}" destId="{D6B71E43-1F33-4C4C-984A-83A95F6518B2}" srcOrd="0" destOrd="0" parTransId="{EB5B5F25-D918-4348-A590-BD33688ED8FC}" sibTransId="{067D6B03-4BDE-4ACF-9084-64ADB23A8879}"/>
    <dgm:cxn modelId="{152842AD-BB7A-459D-9604-3276239CCE9A}" srcId="{D8A8E6F4-95BF-4728-9F31-E0C23CDBF083}" destId="{F8A3D02C-F22B-44A2-9A46-1E39230F9B91}" srcOrd="1" destOrd="0" parTransId="{87E19AC5-B6F8-499E-93AD-D2E63EEE1E06}" sibTransId="{0A27D285-9661-439F-9949-35E90A01B99D}"/>
    <dgm:cxn modelId="{455DA411-AFB3-422C-B366-6BE57E03AE90}" srcId="{D8A8E6F4-95BF-4728-9F31-E0C23CDBF083}" destId="{9692E19C-AD43-4757-B816-5BCFF60F4B59}" srcOrd="2" destOrd="0" parTransId="{5CC6212A-148E-4F25-86B1-3163C6E7D845}" sibTransId="{C86062D4-C3C4-4BF1-A29D-891CFA973DA7}"/>
    <dgm:cxn modelId="{8427111B-5940-42F9-B7B4-6015E799FA9B}" type="presOf" srcId="{9692E19C-AD43-4757-B816-5BCFF60F4B59}" destId="{2C1B9923-E64A-4D5C-84A0-1C5A8E30791E}" srcOrd="0" destOrd="0" presId="urn:microsoft.com/office/officeart/2005/8/layout/vList6"/>
    <dgm:cxn modelId="{EC4DA5B7-861A-4CFD-8F81-74A059131F7E}" type="presOf" srcId="{F8A3D02C-F22B-44A2-9A46-1E39230F9B91}" destId="{36531E5F-6334-4DB2-9156-D7229426B8DD}" srcOrd="0" destOrd="0" presId="urn:microsoft.com/office/officeart/2005/8/layout/vList6"/>
    <dgm:cxn modelId="{44E73A16-BE7C-4189-BE8C-F5B5A354A3D8}" type="presOf" srcId="{D8A8E6F4-95BF-4728-9F31-E0C23CDBF083}" destId="{9D179FCE-B1A1-4086-9BA4-CAF8B78DC7F9}" srcOrd="0" destOrd="0" presId="urn:microsoft.com/office/officeart/2005/8/layout/vList6"/>
    <dgm:cxn modelId="{2C210E7B-65C4-4BFC-A8F3-B222C346359E}" type="presParOf" srcId="{9D179FCE-B1A1-4086-9BA4-CAF8B78DC7F9}" destId="{A6E05CA1-681A-4DFE-AC4F-2CD88FCBA6FE}" srcOrd="0" destOrd="0" presId="urn:microsoft.com/office/officeart/2005/8/layout/vList6"/>
    <dgm:cxn modelId="{4B78577F-2958-4247-819B-DB436C8255E2}" type="presParOf" srcId="{A6E05CA1-681A-4DFE-AC4F-2CD88FCBA6FE}" destId="{96C57888-1489-4533-A586-57EB1ED59AE6}" srcOrd="0" destOrd="0" presId="urn:microsoft.com/office/officeart/2005/8/layout/vList6"/>
    <dgm:cxn modelId="{00110048-9C33-48B1-ABD9-92BA3F6301F2}" type="presParOf" srcId="{A6E05CA1-681A-4DFE-AC4F-2CD88FCBA6FE}" destId="{4E2E52CD-C0A0-4062-9036-95DFB5D1E188}" srcOrd="1" destOrd="0" presId="urn:microsoft.com/office/officeart/2005/8/layout/vList6"/>
    <dgm:cxn modelId="{B6F4330C-CE74-443A-B578-DB26B8BA8B89}" type="presParOf" srcId="{9D179FCE-B1A1-4086-9BA4-CAF8B78DC7F9}" destId="{90D7CB00-3920-43C4-9D1A-9E3AC2F8C5CF}" srcOrd="1" destOrd="0" presId="urn:microsoft.com/office/officeart/2005/8/layout/vList6"/>
    <dgm:cxn modelId="{8895100E-9C55-4497-B1BA-236891AE16D6}" type="presParOf" srcId="{9D179FCE-B1A1-4086-9BA4-CAF8B78DC7F9}" destId="{BA6705DD-A927-4A04-9278-B31B74D31B46}" srcOrd="2" destOrd="0" presId="urn:microsoft.com/office/officeart/2005/8/layout/vList6"/>
    <dgm:cxn modelId="{57580C0C-E40C-4C23-99B8-BFE8E4DA0FA3}" type="presParOf" srcId="{BA6705DD-A927-4A04-9278-B31B74D31B46}" destId="{36531E5F-6334-4DB2-9156-D7229426B8DD}" srcOrd="0" destOrd="0" presId="urn:microsoft.com/office/officeart/2005/8/layout/vList6"/>
    <dgm:cxn modelId="{CDAFC711-33D8-4CE4-9EB3-505E78F099A6}" type="presParOf" srcId="{BA6705DD-A927-4A04-9278-B31B74D31B46}" destId="{F8DD9A18-24AA-41F9-B4FF-FB4863E340E5}" srcOrd="1" destOrd="0" presId="urn:microsoft.com/office/officeart/2005/8/layout/vList6"/>
    <dgm:cxn modelId="{DBA7C6C9-BE45-4954-BB7A-76CA43F232A3}" type="presParOf" srcId="{9D179FCE-B1A1-4086-9BA4-CAF8B78DC7F9}" destId="{6EDB2742-C5CD-42A0-8DA4-6BD71F7289E4}" srcOrd="3" destOrd="0" presId="urn:microsoft.com/office/officeart/2005/8/layout/vList6"/>
    <dgm:cxn modelId="{C4654AB0-C763-449C-BB43-34B86B47EA82}" type="presParOf" srcId="{9D179FCE-B1A1-4086-9BA4-CAF8B78DC7F9}" destId="{6F7A88D8-EF66-43B6-A3B9-56E43AD9AE9E}" srcOrd="4" destOrd="0" presId="urn:microsoft.com/office/officeart/2005/8/layout/vList6"/>
    <dgm:cxn modelId="{0A34D3D4-2D5F-402F-8709-DE0FD2EB5E9C}" type="presParOf" srcId="{6F7A88D8-EF66-43B6-A3B9-56E43AD9AE9E}" destId="{2C1B9923-E64A-4D5C-84A0-1C5A8E30791E}" srcOrd="0" destOrd="0" presId="urn:microsoft.com/office/officeart/2005/8/layout/vList6"/>
    <dgm:cxn modelId="{5D0EA896-09DE-4B4C-B444-3CFB9717F960}" type="presParOf" srcId="{6F7A88D8-EF66-43B6-A3B9-56E43AD9AE9E}" destId="{F125C352-E906-46B2-9802-2F6D0B4EC4A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160E76-8C47-43B1-94D9-4F7843F8ADEE}">
      <dsp:nvSpPr>
        <dsp:cNvPr id="0" name=""/>
        <dsp:cNvSpPr/>
      </dsp:nvSpPr>
      <dsp:spPr>
        <a:xfrm>
          <a:off x="3609105" y="-99589"/>
          <a:ext cx="1253515" cy="8147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Form a Steering Committee</a:t>
          </a:r>
        </a:p>
      </dsp:txBody>
      <dsp:txXfrm>
        <a:off x="3609105" y="-99589"/>
        <a:ext cx="1253515" cy="814784"/>
      </dsp:txXfrm>
    </dsp:sp>
    <dsp:sp modelId="{BAE03CC7-1D72-4726-A639-647CCF640A66}">
      <dsp:nvSpPr>
        <dsp:cNvPr id="0" name=""/>
        <dsp:cNvSpPr/>
      </dsp:nvSpPr>
      <dsp:spPr>
        <a:xfrm>
          <a:off x="1686165" y="307803"/>
          <a:ext cx="5099394" cy="5099394"/>
        </a:xfrm>
        <a:custGeom>
          <a:avLst/>
          <a:gdLst/>
          <a:ahLst/>
          <a:cxnLst/>
          <a:rect l="0" t="0" r="0" b="0"/>
          <a:pathLst>
            <a:path>
              <a:moveTo>
                <a:pt x="3226053" y="91344"/>
              </a:moveTo>
              <a:arcTo wR="2549697" hR="2549697" stAng="17122977" swAng="20766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09FB94-9783-4926-9C48-A925D375442A}">
      <dsp:nvSpPr>
        <dsp:cNvPr id="0" name=""/>
        <dsp:cNvSpPr/>
      </dsp:nvSpPr>
      <dsp:spPr>
        <a:xfrm>
          <a:off x="5107779" y="387359"/>
          <a:ext cx="1253515" cy="814784"/>
        </a:xfrm>
        <a:prstGeom prst="roundRect">
          <a:avLst/>
        </a:prstGeom>
        <a:gradFill rotWithShape="0">
          <a:gsLst>
            <a:gs pos="0">
              <a:schemeClr val="accent3">
                <a:hueOff val="1250029"/>
                <a:satOff val="-1876"/>
                <a:lumOff val="-305"/>
                <a:alphaOff val="0"/>
                <a:shade val="51000"/>
                <a:satMod val="130000"/>
              </a:schemeClr>
            </a:gs>
            <a:gs pos="80000">
              <a:schemeClr val="accent3">
                <a:hueOff val="1250029"/>
                <a:satOff val="-1876"/>
                <a:lumOff val="-305"/>
                <a:alphaOff val="0"/>
                <a:shade val="93000"/>
                <a:satMod val="130000"/>
              </a:schemeClr>
            </a:gs>
            <a:gs pos="100000">
              <a:schemeClr val="accent3">
                <a:hueOff val="1250029"/>
                <a:satOff val="-1876"/>
                <a:lumOff val="-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Establish Broad-Based Community Involvement</a:t>
          </a:r>
        </a:p>
      </dsp:txBody>
      <dsp:txXfrm>
        <a:off x="5107779" y="387359"/>
        <a:ext cx="1253515" cy="814784"/>
      </dsp:txXfrm>
    </dsp:sp>
    <dsp:sp modelId="{9851A4F0-93CC-49C2-AC22-EBBF9521E618}">
      <dsp:nvSpPr>
        <dsp:cNvPr id="0" name=""/>
        <dsp:cNvSpPr/>
      </dsp:nvSpPr>
      <dsp:spPr>
        <a:xfrm>
          <a:off x="1686165" y="307803"/>
          <a:ext cx="5099394" cy="5099394"/>
        </a:xfrm>
        <a:custGeom>
          <a:avLst/>
          <a:gdLst/>
          <a:ahLst/>
          <a:cxnLst/>
          <a:rect l="0" t="0" r="0" b="0"/>
          <a:pathLst>
            <a:path>
              <a:moveTo>
                <a:pt x="4559338" y="980526"/>
              </a:moveTo>
              <a:arcTo wR="2549697" hR="2549697" stAng="19320991" swAng="451598"/>
            </a:path>
          </a:pathLst>
        </a:custGeom>
        <a:noFill/>
        <a:ln w="9525" cap="flat" cmpd="sng" algn="ctr">
          <a:solidFill>
            <a:schemeClr val="accent3">
              <a:hueOff val="1250029"/>
              <a:satOff val="-1876"/>
              <a:lumOff val="-30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85C0D6F-2C66-49B1-A228-E46E9A14E752}">
      <dsp:nvSpPr>
        <dsp:cNvPr id="0" name=""/>
        <dsp:cNvSpPr/>
      </dsp:nvSpPr>
      <dsp:spPr>
        <a:xfrm>
          <a:off x="6034011" y="1662208"/>
          <a:ext cx="1253515" cy="814784"/>
        </a:xfrm>
        <a:prstGeom prst="roundRect">
          <a:avLst/>
        </a:prstGeom>
        <a:gradFill rotWithShape="0">
          <a:gsLst>
            <a:gs pos="0">
              <a:schemeClr val="accent3">
                <a:hueOff val="2500059"/>
                <a:satOff val="-3751"/>
                <a:lumOff val="-610"/>
                <a:alphaOff val="0"/>
                <a:shade val="51000"/>
                <a:satMod val="130000"/>
              </a:schemeClr>
            </a:gs>
            <a:gs pos="80000">
              <a:schemeClr val="accent3">
                <a:hueOff val="2500059"/>
                <a:satOff val="-3751"/>
                <a:lumOff val="-610"/>
                <a:alphaOff val="0"/>
                <a:shade val="93000"/>
                <a:satMod val="130000"/>
              </a:schemeClr>
            </a:gs>
            <a:gs pos="100000">
              <a:schemeClr val="accent3">
                <a:hueOff val="2500059"/>
                <a:satOff val="-3751"/>
                <a:lumOff val="-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Create Working Committees</a:t>
          </a:r>
        </a:p>
      </dsp:txBody>
      <dsp:txXfrm>
        <a:off x="6034011" y="1662208"/>
        <a:ext cx="1253515" cy="814784"/>
      </dsp:txXfrm>
    </dsp:sp>
    <dsp:sp modelId="{B6C927A6-19B6-4460-B141-E99F05978B33}">
      <dsp:nvSpPr>
        <dsp:cNvPr id="0" name=""/>
        <dsp:cNvSpPr/>
      </dsp:nvSpPr>
      <dsp:spPr>
        <a:xfrm>
          <a:off x="1686165" y="307803"/>
          <a:ext cx="5099394" cy="5099394"/>
        </a:xfrm>
        <a:custGeom>
          <a:avLst/>
          <a:gdLst/>
          <a:ahLst/>
          <a:cxnLst/>
          <a:rect l="0" t="0" r="0" b="0"/>
          <a:pathLst>
            <a:path>
              <a:moveTo>
                <a:pt x="5088306" y="2312167"/>
              </a:moveTo>
              <a:arcTo wR="2549697" hR="2549697" stAng="21279275" swAng="585965"/>
            </a:path>
          </a:pathLst>
        </a:custGeom>
        <a:noFill/>
        <a:ln w="9525" cap="flat" cmpd="sng" algn="ctr">
          <a:solidFill>
            <a:schemeClr val="accent3">
              <a:hueOff val="2500059"/>
              <a:satOff val="-3751"/>
              <a:lumOff val="-61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76FC7D4-1AFD-4BD2-8564-E39F30CE3F59}">
      <dsp:nvSpPr>
        <dsp:cNvPr id="0" name=""/>
        <dsp:cNvSpPr/>
      </dsp:nvSpPr>
      <dsp:spPr>
        <a:xfrm>
          <a:off x="5971335" y="3197268"/>
          <a:ext cx="1378866" cy="896263"/>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Create &amp; Reach Consensus on Outcomes  &amp; Indicators</a:t>
          </a:r>
        </a:p>
      </dsp:txBody>
      <dsp:txXfrm>
        <a:off x="5971335" y="3197268"/>
        <a:ext cx="1378866" cy="896263"/>
      </dsp:txXfrm>
    </dsp:sp>
    <dsp:sp modelId="{C7525E0E-46B8-40A0-BC75-0EB85433371A}">
      <dsp:nvSpPr>
        <dsp:cNvPr id="0" name=""/>
        <dsp:cNvSpPr/>
      </dsp:nvSpPr>
      <dsp:spPr>
        <a:xfrm>
          <a:off x="1686165" y="307803"/>
          <a:ext cx="5099394" cy="5099394"/>
        </a:xfrm>
        <a:custGeom>
          <a:avLst/>
          <a:gdLst/>
          <a:ahLst/>
          <a:cxnLst/>
          <a:rect l="0" t="0" r="0" b="0"/>
          <a:pathLst>
            <a:path>
              <a:moveTo>
                <a:pt x="4733984" y="3864934"/>
              </a:moveTo>
              <a:arcTo wR="2549697" hR="2549697" stAng="1863219" swAng="370885"/>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D83737-B49D-4E79-88C3-D3B9AB3627A9}">
      <dsp:nvSpPr>
        <dsp:cNvPr id="0" name=""/>
        <dsp:cNvSpPr/>
      </dsp:nvSpPr>
      <dsp:spPr>
        <a:xfrm>
          <a:off x="5045103" y="4472117"/>
          <a:ext cx="1378866" cy="896263"/>
        </a:xfrm>
        <a:prstGeom prst="roundRect">
          <a:avLst/>
        </a:prstGeom>
        <a:gradFill rotWithShape="0">
          <a:gsLst>
            <a:gs pos="0">
              <a:schemeClr val="accent3">
                <a:hueOff val="5000117"/>
                <a:satOff val="-7502"/>
                <a:lumOff val="-1220"/>
                <a:alphaOff val="0"/>
                <a:shade val="51000"/>
                <a:satMod val="130000"/>
              </a:schemeClr>
            </a:gs>
            <a:gs pos="80000">
              <a:schemeClr val="accent3">
                <a:hueOff val="5000117"/>
                <a:satOff val="-7502"/>
                <a:lumOff val="-1220"/>
                <a:alphaOff val="0"/>
                <a:shade val="93000"/>
                <a:satMod val="130000"/>
              </a:schemeClr>
            </a:gs>
            <a:gs pos="100000">
              <a:schemeClr val="accent3">
                <a:hueOff val="5000117"/>
                <a:satOff val="-7502"/>
                <a:lumOff val="-12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Collect Secondary Data &amp; Conduct Surveys</a:t>
          </a:r>
        </a:p>
      </dsp:txBody>
      <dsp:txXfrm>
        <a:off x="5045103" y="4472117"/>
        <a:ext cx="1378866" cy="896263"/>
      </dsp:txXfrm>
    </dsp:sp>
    <dsp:sp modelId="{ED5B96D0-C833-4019-AC7E-E40996AA0B59}">
      <dsp:nvSpPr>
        <dsp:cNvPr id="0" name=""/>
        <dsp:cNvSpPr/>
      </dsp:nvSpPr>
      <dsp:spPr>
        <a:xfrm>
          <a:off x="1686165" y="307803"/>
          <a:ext cx="5099394" cy="5099394"/>
        </a:xfrm>
        <a:custGeom>
          <a:avLst/>
          <a:gdLst/>
          <a:ahLst/>
          <a:cxnLst/>
          <a:rect l="0" t="0" r="0" b="0"/>
          <a:pathLst>
            <a:path>
              <a:moveTo>
                <a:pt x="3322778" y="4979368"/>
              </a:moveTo>
              <a:arcTo wR="2549697" hR="2549697" stAng="4340988" swAng="153920"/>
            </a:path>
          </a:pathLst>
        </a:custGeom>
        <a:noFill/>
        <a:ln w="9525" cap="flat" cmpd="sng" algn="ctr">
          <a:solidFill>
            <a:schemeClr val="accent3">
              <a:hueOff val="5000117"/>
              <a:satOff val="-7502"/>
              <a:lumOff val="-122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9F357D-BA48-4D44-9F46-5303A2A9FB4C}">
      <dsp:nvSpPr>
        <dsp:cNvPr id="0" name=""/>
        <dsp:cNvSpPr/>
      </dsp:nvSpPr>
      <dsp:spPr>
        <a:xfrm>
          <a:off x="3609105" y="4999805"/>
          <a:ext cx="1253515" cy="814784"/>
        </a:xfrm>
        <a:prstGeom prst="roundRect">
          <a:avLst/>
        </a:prstGeom>
        <a:gradFill rotWithShape="0">
          <a:gsLst>
            <a:gs pos="0">
              <a:schemeClr val="accent3">
                <a:hueOff val="6250147"/>
                <a:satOff val="-9378"/>
                <a:lumOff val="-1525"/>
                <a:alphaOff val="0"/>
                <a:shade val="51000"/>
                <a:satMod val="130000"/>
              </a:schemeClr>
            </a:gs>
            <a:gs pos="80000">
              <a:schemeClr val="accent3">
                <a:hueOff val="6250147"/>
                <a:satOff val="-9378"/>
                <a:lumOff val="-1525"/>
                <a:alphaOff val="0"/>
                <a:shade val="93000"/>
                <a:satMod val="130000"/>
              </a:schemeClr>
            </a:gs>
            <a:gs pos="100000">
              <a:schemeClr val="accent3">
                <a:hueOff val="6250147"/>
                <a:satOff val="-9378"/>
                <a:lumOff val="-15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Analyze Results</a:t>
          </a:r>
        </a:p>
      </dsp:txBody>
      <dsp:txXfrm>
        <a:off x="3609105" y="4999805"/>
        <a:ext cx="1253515" cy="814784"/>
      </dsp:txXfrm>
    </dsp:sp>
    <dsp:sp modelId="{3639FA42-4CE1-429F-AF3F-0FC9107656D9}">
      <dsp:nvSpPr>
        <dsp:cNvPr id="0" name=""/>
        <dsp:cNvSpPr/>
      </dsp:nvSpPr>
      <dsp:spPr>
        <a:xfrm>
          <a:off x="1686165" y="307803"/>
          <a:ext cx="5099394" cy="5099394"/>
        </a:xfrm>
        <a:custGeom>
          <a:avLst/>
          <a:gdLst/>
          <a:ahLst/>
          <a:cxnLst/>
          <a:rect l="0" t="0" r="0" b="0"/>
          <a:pathLst>
            <a:path>
              <a:moveTo>
                <a:pt x="1873340" y="5008050"/>
              </a:moveTo>
              <a:arcTo wR="2549697" hR="2549697" stAng="6322977" swAng="207662"/>
            </a:path>
          </a:pathLst>
        </a:custGeom>
        <a:noFill/>
        <a:ln w="9525" cap="flat" cmpd="sng" algn="ctr">
          <a:solidFill>
            <a:schemeClr val="accent3">
              <a:hueOff val="6250147"/>
              <a:satOff val="-9378"/>
              <a:lumOff val="-15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7745B2-623B-4E70-A817-55F5839942AF}">
      <dsp:nvSpPr>
        <dsp:cNvPr id="0" name=""/>
        <dsp:cNvSpPr/>
      </dsp:nvSpPr>
      <dsp:spPr>
        <a:xfrm>
          <a:off x="2110430" y="4512856"/>
          <a:ext cx="1253515" cy="814784"/>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Release and Promote the Report</a:t>
          </a:r>
        </a:p>
      </dsp:txBody>
      <dsp:txXfrm>
        <a:off x="2110430" y="4512856"/>
        <a:ext cx="1253515" cy="814784"/>
      </dsp:txXfrm>
    </dsp:sp>
    <dsp:sp modelId="{C1BA5C24-DABC-414C-A4F6-69AEB02B18E7}">
      <dsp:nvSpPr>
        <dsp:cNvPr id="0" name=""/>
        <dsp:cNvSpPr/>
      </dsp:nvSpPr>
      <dsp:spPr>
        <a:xfrm>
          <a:off x="1686165" y="307803"/>
          <a:ext cx="5099394" cy="5099394"/>
        </a:xfrm>
        <a:custGeom>
          <a:avLst/>
          <a:gdLst/>
          <a:ahLst/>
          <a:cxnLst/>
          <a:rect l="0" t="0" r="0" b="0"/>
          <a:pathLst>
            <a:path>
              <a:moveTo>
                <a:pt x="540055" y="4118868"/>
              </a:moveTo>
              <a:arcTo wR="2549697" hR="2549697" stAng="8520991" swAng="451598"/>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434747-3EE9-444F-8C5C-2298ED8AA737}">
      <dsp:nvSpPr>
        <dsp:cNvPr id="0" name=""/>
        <dsp:cNvSpPr/>
      </dsp:nvSpPr>
      <dsp:spPr>
        <a:xfrm>
          <a:off x="1184198" y="3238007"/>
          <a:ext cx="1253515" cy="814784"/>
        </a:xfrm>
        <a:prstGeom prst="roundRect">
          <a:avLst/>
        </a:prstGeom>
        <a:gradFill rotWithShape="0">
          <a:gsLst>
            <a:gs pos="0">
              <a:schemeClr val="accent3">
                <a:hueOff val="8750205"/>
                <a:satOff val="-13129"/>
                <a:lumOff val="-2135"/>
                <a:alphaOff val="0"/>
                <a:shade val="51000"/>
                <a:satMod val="130000"/>
              </a:schemeClr>
            </a:gs>
            <a:gs pos="80000">
              <a:schemeClr val="accent3">
                <a:hueOff val="8750205"/>
                <a:satOff val="-13129"/>
                <a:lumOff val="-2135"/>
                <a:alphaOff val="0"/>
                <a:shade val="93000"/>
                <a:satMod val="130000"/>
              </a:schemeClr>
            </a:gs>
            <a:gs pos="100000">
              <a:schemeClr val="accent3">
                <a:hueOff val="8750205"/>
                <a:satOff val="-13129"/>
                <a:lumOff val="-21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Develop Community Goals and Benchmarks</a:t>
          </a:r>
        </a:p>
      </dsp:txBody>
      <dsp:txXfrm>
        <a:off x="1184198" y="3238007"/>
        <a:ext cx="1253515" cy="814784"/>
      </dsp:txXfrm>
    </dsp:sp>
    <dsp:sp modelId="{358FFD01-3D17-48AB-84AE-40CD950D3CA5}">
      <dsp:nvSpPr>
        <dsp:cNvPr id="0" name=""/>
        <dsp:cNvSpPr/>
      </dsp:nvSpPr>
      <dsp:spPr>
        <a:xfrm>
          <a:off x="1686165" y="307803"/>
          <a:ext cx="5099394" cy="5099394"/>
        </a:xfrm>
        <a:custGeom>
          <a:avLst/>
          <a:gdLst/>
          <a:ahLst/>
          <a:cxnLst/>
          <a:rect l="0" t="0" r="0" b="0"/>
          <a:pathLst>
            <a:path>
              <a:moveTo>
                <a:pt x="10342" y="2779117"/>
              </a:moveTo>
              <a:arcTo wR="2549697" hR="2549697" stAng="10490254" swAng="619491"/>
            </a:path>
          </a:pathLst>
        </a:custGeom>
        <a:noFill/>
        <a:ln w="9525" cap="flat" cmpd="sng" algn="ctr">
          <a:solidFill>
            <a:schemeClr val="accent3">
              <a:hueOff val="8750205"/>
              <a:satOff val="-13129"/>
              <a:lumOff val="-213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7B091F-68FA-494E-94DA-8466B65B7417}">
      <dsp:nvSpPr>
        <dsp:cNvPr id="0" name=""/>
        <dsp:cNvSpPr/>
      </dsp:nvSpPr>
      <dsp:spPr>
        <a:xfrm>
          <a:off x="1184198" y="1662208"/>
          <a:ext cx="1253515" cy="814784"/>
        </a:xfrm>
        <a:prstGeom prst="roundRect">
          <a:avLst/>
        </a:prstGeom>
        <a:gradFill rotWithShape="0">
          <a:gsLst>
            <a:gs pos="0">
              <a:schemeClr val="accent3">
                <a:hueOff val="10000235"/>
                <a:satOff val="-15004"/>
                <a:lumOff val="-2440"/>
                <a:alphaOff val="0"/>
                <a:shade val="51000"/>
                <a:satMod val="130000"/>
              </a:schemeClr>
            </a:gs>
            <a:gs pos="80000">
              <a:schemeClr val="accent3">
                <a:hueOff val="10000235"/>
                <a:satOff val="-15004"/>
                <a:lumOff val="-2440"/>
                <a:alphaOff val="0"/>
                <a:shade val="93000"/>
                <a:satMod val="130000"/>
              </a:schemeClr>
            </a:gs>
            <a:gs pos="100000">
              <a:schemeClr val="accent3">
                <a:hueOff val="10000235"/>
                <a:satOff val="-15004"/>
                <a:lumOff val="-24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Encourage Community Action</a:t>
          </a:r>
        </a:p>
      </dsp:txBody>
      <dsp:txXfrm>
        <a:off x="1184198" y="1662208"/>
        <a:ext cx="1253515" cy="814784"/>
      </dsp:txXfrm>
    </dsp:sp>
    <dsp:sp modelId="{09D2BADA-7306-4048-8354-68FD12F4613A}">
      <dsp:nvSpPr>
        <dsp:cNvPr id="0" name=""/>
        <dsp:cNvSpPr/>
      </dsp:nvSpPr>
      <dsp:spPr>
        <a:xfrm>
          <a:off x="1686165" y="307803"/>
          <a:ext cx="5099394" cy="5099394"/>
        </a:xfrm>
        <a:custGeom>
          <a:avLst/>
          <a:gdLst/>
          <a:ahLst/>
          <a:cxnLst/>
          <a:rect l="0" t="0" r="0" b="0"/>
          <a:pathLst>
            <a:path>
              <a:moveTo>
                <a:pt x="346495" y="1266398"/>
              </a:moveTo>
              <a:arcTo wR="2549697" hR="2549697" stAng="12613171" swAng="408490"/>
            </a:path>
          </a:pathLst>
        </a:custGeom>
        <a:noFill/>
        <a:ln w="9525" cap="flat" cmpd="sng" algn="ctr">
          <a:solidFill>
            <a:schemeClr val="accent3">
              <a:hueOff val="10000235"/>
              <a:satOff val="-15004"/>
              <a:lumOff val="-244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64C96F-FCB2-45C3-B8C4-BC70A8CFAF2D}">
      <dsp:nvSpPr>
        <dsp:cNvPr id="0" name=""/>
        <dsp:cNvSpPr/>
      </dsp:nvSpPr>
      <dsp:spPr>
        <a:xfrm>
          <a:off x="2047754" y="346620"/>
          <a:ext cx="1378866" cy="89626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Century Gothic" pitchFamily="34" charset="0"/>
            </a:rPr>
            <a:t>Update the Report Regularly &amp; Sustain Your Project</a:t>
          </a:r>
        </a:p>
      </dsp:txBody>
      <dsp:txXfrm>
        <a:off x="2047754" y="346620"/>
        <a:ext cx="1378866" cy="896263"/>
      </dsp:txXfrm>
    </dsp:sp>
    <dsp:sp modelId="{2A3AA158-A3F3-44EA-8CD9-60F11B040B53}">
      <dsp:nvSpPr>
        <dsp:cNvPr id="0" name=""/>
        <dsp:cNvSpPr/>
      </dsp:nvSpPr>
      <dsp:spPr>
        <a:xfrm>
          <a:off x="1686165" y="307803"/>
          <a:ext cx="5099394" cy="5099394"/>
        </a:xfrm>
        <a:custGeom>
          <a:avLst/>
          <a:gdLst/>
          <a:ahLst/>
          <a:cxnLst/>
          <a:rect l="0" t="0" r="0" b="0"/>
          <a:pathLst>
            <a:path>
              <a:moveTo>
                <a:pt x="1776616" y="120026"/>
              </a:moveTo>
              <a:arcTo wR="2549697" hR="2549697" stAng="15140988" swAng="153920"/>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2E52CD-C0A0-4062-9036-95DFB5D1E188}">
      <dsp:nvSpPr>
        <dsp:cNvPr id="0" name=""/>
        <dsp:cNvSpPr/>
      </dsp:nvSpPr>
      <dsp:spPr>
        <a:xfrm>
          <a:off x="3291839" y="0"/>
          <a:ext cx="4937760" cy="140493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57888-1489-4533-A586-57EB1ED59AE6}">
      <dsp:nvSpPr>
        <dsp:cNvPr id="0" name=""/>
        <dsp:cNvSpPr/>
      </dsp:nvSpPr>
      <dsp:spPr>
        <a:xfrm>
          <a:off x="0" y="0"/>
          <a:ext cx="3291840" cy="14049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EDUCATION &amp; EMPLOYMENT</a:t>
          </a:r>
          <a:endParaRPr lang="en-US" sz="2700" kern="1200" dirty="0"/>
        </a:p>
      </dsp:txBody>
      <dsp:txXfrm>
        <a:off x="0" y="0"/>
        <a:ext cx="3291840" cy="1404937"/>
      </dsp:txXfrm>
    </dsp:sp>
    <dsp:sp modelId="{F8DD9A18-24AA-41F9-B4FF-FB4863E340E5}">
      <dsp:nvSpPr>
        <dsp:cNvPr id="0" name=""/>
        <dsp:cNvSpPr/>
      </dsp:nvSpPr>
      <dsp:spPr>
        <a:xfrm>
          <a:off x="3291839" y="1545431"/>
          <a:ext cx="4937760" cy="140493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31E5F-6334-4DB2-9156-D7229426B8DD}">
      <dsp:nvSpPr>
        <dsp:cNvPr id="0" name=""/>
        <dsp:cNvSpPr/>
      </dsp:nvSpPr>
      <dsp:spPr>
        <a:xfrm>
          <a:off x="0" y="1545431"/>
          <a:ext cx="3291840" cy="14049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HEALTH CARE</a:t>
          </a:r>
        </a:p>
        <a:p>
          <a:pPr lvl="0" algn="ctr" defTabSz="1200150">
            <a:lnSpc>
              <a:spcPct val="90000"/>
            </a:lnSpc>
            <a:spcBef>
              <a:spcPct val="0"/>
            </a:spcBef>
            <a:spcAft>
              <a:spcPct val="35000"/>
            </a:spcAft>
          </a:pPr>
          <a:r>
            <a:rPr lang="en-US" sz="2700" kern="1200" dirty="0" smtClean="0"/>
            <a:t>BEHAVIORAL HEALTH</a:t>
          </a:r>
          <a:endParaRPr lang="en-US" sz="2700" kern="1200" dirty="0"/>
        </a:p>
      </dsp:txBody>
      <dsp:txXfrm>
        <a:off x="0" y="1545431"/>
        <a:ext cx="3291840" cy="1404937"/>
      </dsp:txXfrm>
    </dsp:sp>
    <dsp:sp modelId="{F125C352-E906-46B2-9802-2F6D0B4EC4AD}">
      <dsp:nvSpPr>
        <dsp:cNvPr id="0" name=""/>
        <dsp:cNvSpPr/>
      </dsp:nvSpPr>
      <dsp:spPr>
        <a:xfrm>
          <a:off x="3291839" y="3090862"/>
          <a:ext cx="4937760" cy="140493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1B9923-E64A-4D5C-84A0-1C5A8E30791E}">
      <dsp:nvSpPr>
        <dsp:cNvPr id="0" name=""/>
        <dsp:cNvSpPr/>
      </dsp:nvSpPr>
      <dsp:spPr>
        <a:xfrm>
          <a:off x="0" y="3090862"/>
          <a:ext cx="3291840" cy="14049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HOUSING</a:t>
          </a:r>
          <a:endParaRPr lang="en-US" sz="2700" kern="1200" dirty="0"/>
        </a:p>
      </dsp:txBody>
      <dsp:txXfrm>
        <a:off x="0" y="3090862"/>
        <a:ext cx="3291840" cy="140493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EE8804-9F4D-4C8F-B875-3B99CF6F23FD}" type="datetimeFigureOut">
              <a:rPr lang="en-US" smtClean="0"/>
              <a:pPr/>
              <a:t>12/9/2013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F2D1D2-7493-438F-9CBF-82C059D5799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A28BA-825C-4312-9F3F-49E9DDD91C56}"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90722-B801-410F-9CF5-98E6968E11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10400" cy="838200"/>
          </a:xfrm>
          <a:ln>
            <a:solidFill>
              <a:schemeClr val="bg1"/>
            </a:solidFill>
          </a:ln>
        </p:spPr>
        <p:style>
          <a:lnRef idx="2">
            <a:schemeClr val="accent1"/>
          </a:lnRef>
          <a:fillRef idx="1">
            <a:schemeClr val="lt1"/>
          </a:fillRef>
          <a:effectRef idx="0">
            <a:schemeClr val="accent1"/>
          </a:effectRef>
          <a:fontRef idx="none"/>
        </p:style>
        <p:txBody>
          <a:bodyPr anchor="b">
            <a:normAutofit/>
          </a:bodyPr>
          <a:lstStyle>
            <a:lvl1pPr algn="l">
              <a:defRPr sz="3800">
                <a:solidFill>
                  <a:schemeClr val="tx1">
                    <a:lumMod val="65000"/>
                    <a:lumOff val="35000"/>
                  </a:schemeClr>
                </a:solidFill>
                <a:latin typeface="+mn-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95800"/>
          </a:xfrm>
          <a:solidFill>
            <a:schemeClr val="bg1"/>
          </a:solidFill>
          <a:ln w="19050">
            <a:noFill/>
          </a:ln>
          <a:effectLst/>
        </p:spPr>
        <p:style>
          <a:lnRef idx="1">
            <a:schemeClr val="accent1"/>
          </a:lnRef>
          <a:fillRef idx="2">
            <a:schemeClr val="accent1"/>
          </a:fillRef>
          <a:effectRef idx="1">
            <a:schemeClr val="accent1"/>
          </a:effectRef>
          <a:fontRef idx="none"/>
        </p:style>
        <p:txBody>
          <a:bodyPr/>
          <a:lstStyle>
            <a:lvl1pPr>
              <a:defRPr>
                <a:solidFill>
                  <a:schemeClr val="tx1">
                    <a:lumMod val="65000"/>
                    <a:lumOff val="35000"/>
                  </a:schemeClr>
                </a:solidFill>
                <a:effectLst/>
                <a:latin typeface="+mn-lt"/>
              </a:defRPr>
            </a:lvl1pPr>
            <a:lvl2pPr>
              <a:defRPr>
                <a:solidFill>
                  <a:schemeClr val="tx1">
                    <a:lumMod val="65000"/>
                    <a:lumOff val="35000"/>
                  </a:schemeClr>
                </a:solidFill>
                <a:effectLst/>
                <a:latin typeface="+mn-lt"/>
              </a:defRPr>
            </a:lvl2pPr>
            <a:lvl3pPr>
              <a:defRPr>
                <a:solidFill>
                  <a:schemeClr val="tx1">
                    <a:lumMod val="65000"/>
                    <a:lumOff val="35000"/>
                  </a:schemeClr>
                </a:solidFill>
                <a:effectLst/>
                <a:latin typeface="+mn-lt"/>
              </a:defRPr>
            </a:lvl3pPr>
            <a:lvl4pPr>
              <a:defRPr>
                <a:solidFill>
                  <a:schemeClr val="tx1">
                    <a:lumMod val="65000"/>
                    <a:lumOff val="35000"/>
                  </a:schemeClr>
                </a:solidFill>
                <a:effectLst/>
                <a:latin typeface="+mn-lt"/>
              </a:defRPr>
            </a:lvl4pPr>
            <a:lvl5pPr>
              <a:defRPr>
                <a:solidFill>
                  <a:schemeClr val="tx1">
                    <a:lumMod val="65000"/>
                    <a:lumOff val="35000"/>
                  </a:schemeClr>
                </a:solidFill>
                <a:effectLst/>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ogo-alone.png"/>
          <p:cNvPicPr>
            <a:picLocks noChangeAspect="1"/>
          </p:cNvPicPr>
          <p:nvPr userDrawn="1"/>
        </p:nvPicPr>
        <p:blipFill>
          <a:blip r:embed="rId2" cstate="print"/>
          <a:stretch>
            <a:fillRect/>
          </a:stretch>
        </p:blipFill>
        <p:spPr>
          <a:xfrm>
            <a:off x="7543800" y="152400"/>
            <a:ext cx="1353315" cy="1341123"/>
          </a:xfrm>
          <a:prstGeom prst="rect">
            <a:avLst/>
          </a:prstGeom>
        </p:spPr>
      </p:pic>
      <p:sp>
        <p:nvSpPr>
          <p:cNvPr id="11" name="TextBox 10"/>
          <p:cNvSpPr txBox="1"/>
          <p:nvPr userDrawn="1"/>
        </p:nvSpPr>
        <p:spPr>
          <a:xfrm>
            <a:off x="0" y="6211669"/>
            <a:ext cx="9144000" cy="64633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76200">
            <a:noFill/>
          </a:ln>
        </p:spPr>
        <p:txBody>
          <a:bodyPr wrap="square" rtlCol="0" anchor="ctr">
            <a:spAutoFit/>
          </a:bodyPr>
          <a:lstStyle/>
          <a:p>
            <a:pPr algn="ctr"/>
            <a:r>
              <a:rPr lang="en-US" sz="1800" dirty="0" smtClean="0">
                <a:solidFill>
                  <a:schemeClr val="bg1"/>
                </a:solidFill>
                <a:latin typeface="+mj-lt"/>
              </a:rPr>
              <a:t>Our mission is to strengthen services to meet diverse human needs through the </a:t>
            </a:r>
          </a:p>
          <a:p>
            <a:pPr algn="ctr"/>
            <a:r>
              <a:rPr lang="en-US" sz="1800" dirty="0" smtClean="0">
                <a:solidFill>
                  <a:schemeClr val="bg1"/>
                </a:solidFill>
                <a:latin typeface="+mj-lt"/>
              </a:rPr>
              <a:t>collaboration of individuals and organizations</a:t>
            </a:r>
            <a:endParaRPr lang="en-US" sz="1800" dirty="0">
              <a:solidFill>
                <a:schemeClr val="bg1"/>
              </a:solidFill>
              <a:latin typeface="+mj-lt"/>
            </a:endParaRPr>
          </a:p>
        </p:txBody>
      </p:sp>
      <p:sp>
        <p:nvSpPr>
          <p:cNvPr id="12" name="Slide Number Placeholder 5"/>
          <p:cNvSpPr>
            <a:spLocks noGrp="1"/>
          </p:cNvSpPr>
          <p:nvPr>
            <p:ph type="sldNum" sz="quarter" idx="12"/>
          </p:nvPr>
        </p:nvSpPr>
        <p:spPr>
          <a:xfrm>
            <a:off x="8458200" y="6492875"/>
            <a:ext cx="533400" cy="365125"/>
          </a:xfrm>
        </p:spPr>
        <p:txBody>
          <a:bodyPr/>
          <a:lstStyle>
            <a:lvl1pPr>
              <a:defRPr>
                <a:solidFill>
                  <a:schemeClr val="bg1"/>
                </a:solidFill>
              </a:defRPr>
            </a:lvl1pPr>
          </a:lstStyle>
          <a:p>
            <a:fld id="{7C32588E-ED04-4E90-AB40-44BCB7B02C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56F11-4F76-4861-B238-F4A705C00940}"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56F11-4F76-4861-B238-F4A705C00940}" type="datetimeFigureOut">
              <a:rPr lang="en-US" smtClean="0"/>
              <a:pPr/>
              <a:t>12/9/2013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166BE-ABC9-469E-8240-C26070F9CC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alone.png"/>
          <p:cNvPicPr>
            <a:picLocks noChangeAspect="1"/>
          </p:cNvPicPr>
          <p:nvPr/>
        </p:nvPicPr>
        <p:blipFill>
          <a:blip r:embed="rId3" cstate="print"/>
          <a:stretch>
            <a:fillRect/>
          </a:stretch>
        </p:blipFill>
        <p:spPr>
          <a:xfrm>
            <a:off x="2634307" y="1508760"/>
            <a:ext cx="3875386" cy="3840480"/>
          </a:xfrm>
          <a:prstGeom prst="rect">
            <a:avLst/>
          </a:prstGeom>
        </p:spPr>
      </p:pic>
      <p:sp>
        <p:nvSpPr>
          <p:cNvPr id="3" name="TextBox 2"/>
          <p:cNvSpPr txBox="1"/>
          <p:nvPr/>
        </p:nvSpPr>
        <p:spPr>
          <a:xfrm>
            <a:off x="1524000" y="6019800"/>
            <a:ext cx="6781800" cy="523220"/>
          </a:xfrm>
          <a:prstGeom prst="rect">
            <a:avLst/>
          </a:prstGeom>
          <a:noFill/>
        </p:spPr>
        <p:txBody>
          <a:bodyPr wrap="square" rtlCol="0">
            <a:spAutoFit/>
          </a:bodyPr>
          <a:lstStyle/>
          <a:p>
            <a:pPr algn="ctr"/>
            <a:r>
              <a:rPr lang="en-US" sz="2800" b="1" dirty="0" smtClean="0">
                <a:solidFill>
                  <a:schemeClr val="tx1">
                    <a:lumMod val="50000"/>
                    <a:lumOff val="50000"/>
                  </a:schemeClr>
                </a:solidFill>
              </a:rPr>
              <a:t>December 9, </a:t>
            </a:r>
            <a:r>
              <a:rPr lang="en-US" sz="2800" b="1" dirty="0" smtClean="0">
                <a:solidFill>
                  <a:schemeClr val="tx1">
                    <a:lumMod val="50000"/>
                    <a:lumOff val="50000"/>
                  </a:schemeClr>
                </a:solidFill>
              </a:rPr>
              <a:t>2013</a:t>
            </a:r>
            <a:endParaRPr lang="en-US" sz="28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791200"/>
          </a:xfrm>
        </p:spPr>
        <p:txBody>
          <a:bodyPr>
            <a:normAutofit fontScale="47500" lnSpcReduction="20000"/>
          </a:bodyPr>
          <a:lstStyle/>
          <a:p>
            <a:pPr>
              <a:buNone/>
            </a:pPr>
            <a:r>
              <a:rPr lang="en-US" sz="3800" b="1" dirty="0" smtClean="0"/>
              <a:t>Areas of Study:</a:t>
            </a:r>
            <a:endParaRPr lang="en-US" sz="3800" dirty="0" smtClean="0"/>
          </a:p>
          <a:p>
            <a:pPr>
              <a:buNone/>
            </a:pPr>
            <a:r>
              <a:rPr lang="en-US" sz="3800" b="1" dirty="0" smtClean="0"/>
              <a:t> </a:t>
            </a:r>
            <a:endParaRPr lang="en-US" sz="3800" dirty="0" smtClean="0"/>
          </a:p>
          <a:p>
            <a:pPr>
              <a:buNone/>
            </a:pPr>
            <a:r>
              <a:rPr lang="en-US" sz="3800" dirty="0" smtClean="0"/>
              <a:t>There are several key indicators that place a person at risk of living in poverty, including: Low educational attainment; unemployment; large family size; single parent family;  disability; minority race or ethnic group; female gender; size and remoteness of home community; and no healthcare coverage, among others. </a:t>
            </a:r>
          </a:p>
          <a:p>
            <a:pPr>
              <a:buNone/>
            </a:pPr>
            <a:r>
              <a:rPr lang="en-US" dirty="0" smtClean="0"/>
              <a:t> </a:t>
            </a:r>
            <a:endParaRPr lang="en-US" dirty="0" smtClean="0"/>
          </a:p>
          <a:p>
            <a:pPr>
              <a:buNone/>
            </a:pPr>
            <a:r>
              <a:rPr lang="en-US" dirty="0" smtClean="0"/>
              <a:t>Education</a:t>
            </a:r>
            <a:endParaRPr lang="en-US" dirty="0" smtClean="0"/>
          </a:p>
          <a:p>
            <a:r>
              <a:rPr lang="en-US" dirty="0" smtClean="0"/>
              <a:t>Indicator:	33% have less than a high school education.</a:t>
            </a:r>
          </a:p>
          <a:p>
            <a:r>
              <a:rPr lang="en-US" dirty="0" smtClean="0"/>
              <a:t>Need:		Assistance with school tuition was identified as the top need. </a:t>
            </a:r>
          </a:p>
          <a:p>
            <a:pPr lvl="0">
              <a:buNone/>
            </a:pPr>
            <a:r>
              <a:rPr lang="en-US" dirty="0" smtClean="0"/>
              <a:t>Employment</a:t>
            </a:r>
          </a:p>
          <a:p>
            <a:r>
              <a:rPr lang="en-US" dirty="0" smtClean="0"/>
              <a:t>Indicator:	42% are unemployed.</a:t>
            </a:r>
          </a:p>
          <a:p>
            <a:r>
              <a:rPr lang="en-US" dirty="0" smtClean="0"/>
              <a:t>Need:		Career and job training was identified as the top need. </a:t>
            </a:r>
          </a:p>
          <a:p>
            <a:pPr lvl="0">
              <a:buNone/>
            </a:pPr>
            <a:r>
              <a:rPr lang="en-US" dirty="0" smtClean="0"/>
              <a:t>Healthcare</a:t>
            </a:r>
          </a:p>
          <a:p>
            <a:r>
              <a:rPr lang="en-US" dirty="0" smtClean="0"/>
              <a:t>Indicator:	44% have no healthcare coverage.</a:t>
            </a:r>
          </a:p>
          <a:p>
            <a:r>
              <a:rPr lang="en-US" dirty="0" smtClean="0"/>
              <a:t>Need:	</a:t>
            </a:r>
            <a:r>
              <a:rPr lang="en-US" dirty="0" smtClean="0"/>
              <a:t>	Health </a:t>
            </a:r>
            <a:r>
              <a:rPr lang="en-US" dirty="0" smtClean="0"/>
              <a:t>insurance and the need for dental care were identified as needs which were equally </a:t>
            </a:r>
            <a:r>
              <a:rPr lang="en-US" dirty="0" smtClean="0"/>
              <a:t>		severe</a:t>
            </a:r>
            <a:r>
              <a:rPr lang="en-US" dirty="0" smtClean="0"/>
              <a:t>.</a:t>
            </a:r>
          </a:p>
          <a:p>
            <a:pPr lvl="0">
              <a:buNone/>
            </a:pPr>
            <a:r>
              <a:rPr lang="en-US" dirty="0" smtClean="0"/>
              <a:t>Housing</a:t>
            </a:r>
          </a:p>
          <a:p>
            <a:r>
              <a:rPr lang="en-US" dirty="0" smtClean="0"/>
              <a:t>Indicator:	12% percent are experiencing homelessness with an additional 14% at risk of becoming homeless.</a:t>
            </a:r>
          </a:p>
          <a:p>
            <a:r>
              <a:rPr lang="en-US" dirty="0" smtClean="0"/>
              <a:t>Need:		Utility assistance was identified as the top need. </a:t>
            </a:r>
          </a:p>
          <a:p>
            <a:pPr>
              <a:buNone/>
            </a:pPr>
            <a:r>
              <a:rPr lang="en-US" dirty="0" smtClean="0"/>
              <a:t> </a:t>
            </a:r>
          </a:p>
          <a:p>
            <a:pPr>
              <a:buNone/>
            </a:pPr>
            <a:r>
              <a:rPr lang="en-US" dirty="0" smtClean="0"/>
              <a:t>In addition to these areas of study, ETHNN surveyed participants on the issues of Transportation, Childcare, Legal Needs, and the Needs of Veterans. This information is included in the Economic Wellbeing section of the report</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The top ten needs quantified by the CCNA are</a:t>
            </a:r>
            <a:r>
              <a:rPr lang="en-US" b="1" dirty="0" smtClean="0"/>
              <a:t>:</a:t>
            </a:r>
          </a:p>
          <a:p>
            <a:pPr>
              <a:buNone/>
            </a:pPr>
            <a:endParaRPr lang="en-US" dirty="0" smtClean="0"/>
          </a:p>
          <a:p>
            <a:pPr lvl="0"/>
            <a:r>
              <a:rPr lang="en-US" dirty="0" smtClean="0"/>
              <a:t>Living Wage</a:t>
            </a:r>
          </a:p>
          <a:p>
            <a:pPr lvl="0"/>
            <a:r>
              <a:rPr lang="en-US" dirty="0" smtClean="0"/>
              <a:t>Health Insurance</a:t>
            </a:r>
          </a:p>
          <a:p>
            <a:pPr lvl="0"/>
            <a:r>
              <a:rPr lang="en-US" dirty="0" smtClean="0"/>
              <a:t>Dental Care</a:t>
            </a:r>
          </a:p>
          <a:p>
            <a:pPr lvl="0"/>
            <a:r>
              <a:rPr lang="en-US" dirty="0" smtClean="0"/>
              <a:t>Eye / Vision Care</a:t>
            </a:r>
          </a:p>
          <a:p>
            <a:pPr lvl="0"/>
            <a:r>
              <a:rPr lang="en-US" dirty="0" smtClean="0"/>
              <a:t>General Medical Care</a:t>
            </a:r>
          </a:p>
          <a:p>
            <a:pPr lvl="0"/>
            <a:r>
              <a:rPr lang="en-US" dirty="0" smtClean="0"/>
              <a:t>Credit Repair</a:t>
            </a:r>
          </a:p>
          <a:p>
            <a:pPr lvl="0"/>
            <a:r>
              <a:rPr lang="en-US" dirty="0" smtClean="0"/>
              <a:t>Treatment for Depression</a:t>
            </a:r>
          </a:p>
          <a:p>
            <a:pPr lvl="0"/>
            <a:r>
              <a:rPr lang="en-US" dirty="0" smtClean="0"/>
              <a:t>Utility Assistance</a:t>
            </a:r>
          </a:p>
          <a:p>
            <a:pPr lvl="0"/>
            <a:r>
              <a:rPr lang="en-US" dirty="0" smtClean="0"/>
              <a:t>Transportation to Medical Appointments</a:t>
            </a:r>
          </a:p>
          <a:p>
            <a:pPr lvl="0"/>
            <a:r>
              <a:rPr lang="en-US" dirty="0" smtClean="0"/>
              <a:t>Planning for the Future / Goal Setting</a:t>
            </a:r>
          </a:p>
          <a:p>
            <a:pPr>
              <a:buNone/>
            </a:pPr>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added to report?</a:t>
            </a:r>
            <a:endParaRPr lang="en-US" dirty="0"/>
          </a:p>
        </p:txBody>
      </p:sp>
      <p:sp>
        <p:nvSpPr>
          <p:cNvPr id="3" name="Content Placeholder 2"/>
          <p:cNvSpPr>
            <a:spLocks noGrp="1"/>
          </p:cNvSpPr>
          <p:nvPr>
            <p:ph idx="1"/>
          </p:nvPr>
        </p:nvSpPr>
        <p:spPr/>
        <p:txBody>
          <a:bodyPr/>
          <a:lstStyle/>
          <a:p>
            <a:pPr>
              <a:buNone/>
            </a:pPr>
            <a:r>
              <a:rPr lang="en-US" dirty="0" smtClean="0"/>
              <a:t>We have primary data, demographic data, and census data. What else?</a:t>
            </a:r>
          </a:p>
          <a:p>
            <a:r>
              <a:rPr lang="en-US" dirty="0" smtClean="0"/>
              <a:t>EDUCATION</a:t>
            </a:r>
          </a:p>
          <a:p>
            <a:r>
              <a:rPr lang="en-US" dirty="0" smtClean="0"/>
              <a:t>EMPLOYMENT</a:t>
            </a:r>
          </a:p>
          <a:p>
            <a:r>
              <a:rPr lang="en-US" dirty="0" smtClean="0"/>
              <a:t>HEALTHCARE</a:t>
            </a:r>
          </a:p>
          <a:p>
            <a:r>
              <a:rPr lang="en-US" dirty="0" smtClean="0"/>
              <a:t>HOUSING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0999" y="228599"/>
          <a:ext cx="8534401" cy="571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Action</a:t>
            </a:r>
            <a:endParaRPr lang="en-US" dirty="0"/>
          </a:p>
        </p:txBody>
      </p:sp>
      <p:sp>
        <p:nvSpPr>
          <p:cNvPr id="3" name="Content Placeholder 2"/>
          <p:cNvSpPr>
            <a:spLocks noGrp="1"/>
          </p:cNvSpPr>
          <p:nvPr>
            <p:ph idx="1"/>
          </p:nvPr>
        </p:nvSpPr>
        <p:spPr/>
        <p:txBody>
          <a:bodyPr/>
          <a:lstStyle/>
          <a:p>
            <a:pPr>
              <a:buNone/>
            </a:pPr>
            <a:r>
              <a:rPr lang="en-US" b="1" dirty="0" smtClean="0"/>
              <a:t>Release and promote report</a:t>
            </a:r>
          </a:p>
          <a:p>
            <a:pPr>
              <a:buNone/>
            </a:pPr>
            <a:r>
              <a:rPr lang="en-US" b="1" dirty="0" smtClean="0"/>
              <a:t>Develop community goals and benchmarks</a:t>
            </a:r>
          </a:p>
          <a:p>
            <a:pPr>
              <a:buNone/>
            </a:pPr>
            <a:r>
              <a:rPr lang="en-US" b="1" dirty="0" smtClean="0"/>
              <a:t>Encourage community action</a:t>
            </a:r>
          </a:p>
          <a:p>
            <a:pPr>
              <a:buNone/>
            </a:pPr>
            <a:endParaRPr lang="en-US" b="1" dirty="0" smtClean="0"/>
          </a:p>
          <a:p>
            <a:pPr>
              <a:buNone/>
            </a:pPr>
            <a:endParaRPr lang="en-US" b="1" dirty="0" smtClean="0"/>
          </a:p>
          <a:p>
            <a:pPr>
              <a:buNone/>
            </a:pPr>
            <a:endParaRPr lang="en-US" b="1" dirty="0" smtClean="0"/>
          </a:p>
          <a:p>
            <a:pPr>
              <a:buNone/>
            </a:pPr>
            <a:endParaRPr lang="en-US" dirty="0" smtClean="0">
              <a:solidFill>
                <a:schemeClr val="accent2">
                  <a:lumMod val="75000"/>
                </a:schemeClr>
              </a:solidFill>
            </a:endParaRPr>
          </a:p>
          <a:p>
            <a:pPr>
              <a:buNone/>
            </a:pPr>
            <a:endParaRPr lang="en-US"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Updates </a:t>
            </a:r>
            <a:r>
              <a:rPr lang="en-US" b="1" dirty="0" smtClean="0"/>
              <a:t>and</a:t>
            </a:r>
            <a:r>
              <a:rPr lang="en-US" b="1" dirty="0" smtClean="0"/>
              <a:t> announcements</a:t>
            </a:r>
            <a:endParaRPr lang="en-US" b="1" dirty="0"/>
          </a:p>
        </p:txBody>
      </p:sp>
      <p:graphicFrame>
        <p:nvGraphicFramePr>
          <p:cNvPr id="4" name="Content Placeholder 3"/>
          <p:cNvGraphicFramePr>
            <a:graphicFrameLocks noGrp="1"/>
          </p:cNvGraphicFramePr>
          <p:nvPr>
            <p:ph idx="1"/>
          </p:nvPr>
        </p:nvGraphicFramePr>
        <p:xfrm>
          <a:off x="457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reamstime_m_6057159-150x150.jpg"/>
          <p:cNvPicPr>
            <a:picLocks noChangeAspect="1"/>
          </p:cNvPicPr>
          <p:nvPr/>
        </p:nvPicPr>
        <p:blipFill>
          <a:blip r:embed="rId7" cstate="print"/>
          <a:stretch>
            <a:fillRect/>
          </a:stretch>
        </p:blipFill>
        <p:spPr>
          <a:xfrm>
            <a:off x="4038600" y="4648200"/>
            <a:ext cx="1428750" cy="1428750"/>
          </a:xfrm>
          <a:prstGeom prst="rect">
            <a:avLst/>
          </a:prstGeom>
          <a:ln>
            <a:noFill/>
          </a:ln>
          <a:effectLst>
            <a:outerShdw blurRad="292100" dist="139700" dir="2700000" algn="tl" rotWithShape="0">
              <a:srgbClr val="333333">
                <a:alpha val="65000"/>
              </a:srgbClr>
            </a:outerShdw>
          </a:effectLst>
        </p:spPr>
      </p:pic>
      <p:pic>
        <p:nvPicPr>
          <p:cNvPr id="6" name="Picture 5" descr="woman studying - ED.JPG"/>
          <p:cNvPicPr>
            <a:picLocks noChangeAspect="1"/>
          </p:cNvPicPr>
          <p:nvPr/>
        </p:nvPicPr>
        <p:blipFill>
          <a:blip r:embed="rId8" cstate="print"/>
          <a:srcRect b="31818"/>
          <a:stretch>
            <a:fillRect/>
          </a:stretch>
        </p:blipFill>
        <p:spPr>
          <a:xfrm>
            <a:off x="4038600" y="1600200"/>
            <a:ext cx="1342700" cy="1371600"/>
          </a:xfrm>
          <a:prstGeom prst="rect">
            <a:avLst/>
          </a:prstGeom>
          <a:ln>
            <a:noFill/>
          </a:ln>
          <a:effectLst>
            <a:outerShdw blurRad="292100" dist="139700" dir="2700000" algn="tl" rotWithShape="0">
              <a:srgbClr val="333333">
                <a:alpha val="65000"/>
              </a:srgbClr>
            </a:outerShdw>
          </a:effectLst>
        </p:spPr>
      </p:pic>
      <p:pic>
        <p:nvPicPr>
          <p:cNvPr id="7" name="Picture 6" descr="dreamstime_l_157249841-150x150.jpg"/>
          <p:cNvPicPr>
            <a:picLocks noChangeAspect="1"/>
          </p:cNvPicPr>
          <p:nvPr/>
        </p:nvPicPr>
        <p:blipFill>
          <a:blip r:embed="rId9" cstate="print"/>
          <a:stretch>
            <a:fillRect/>
          </a:stretch>
        </p:blipFill>
        <p:spPr>
          <a:xfrm>
            <a:off x="4038600" y="3124200"/>
            <a:ext cx="1428750" cy="1428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FEEDBACK FORM</a:t>
            </a:r>
            <a:endParaRPr lang="en-US" dirty="0" smtClean="0"/>
          </a:p>
          <a:p>
            <a:pPr>
              <a:buNone/>
            </a:pPr>
            <a:endParaRPr lang="en-US" dirty="0" smtClean="0"/>
          </a:p>
          <a:p>
            <a:pPr>
              <a:buNone/>
            </a:pPr>
            <a:r>
              <a:rPr lang="en-US" sz="2300" dirty="0" smtClean="0"/>
              <a:t>Please write down your comments and suggestions</a:t>
            </a:r>
          </a:p>
          <a:p>
            <a:pPr>
              <a:buNone/>
            </a:pPr>
            <a:r>
              <a:rPr lang="en-US" sz="2300" dirty="0" smtClean="0"/>
              <a:t> </a:t>
            </a:r>
          </a:p>
          <a:p>
            <a:pPr>
              <a:buNone/>
            </a:pPr>
            <a:r>
              <a:rPr lang="en-US" sz="2300" dirty="0" smtClean="0"/>
              <a:t> </a:t>
            </a:r>
          </a:p>
          <a:p>
            <a:pPr>
              <a:buNone/>
            </a:pPr>
            <a:r>
              <a:rPr lang="en-US" sz="2300" dirty="0" smtClean="0"/>
              <a:t> </a:t>
            </a:r>
          </a:p>
          <a:p>
            <a:pPr>
              <a:buNone/>
            </a:pPr>
            <a:r>
              <a:rPr lang="en-US" sz="2300" dirty="0" smtClean="0"/>
              <a:t> </a:t>
            </a:r>
          </a:p>
          <a:p>
            <a:pPr>
              <a:buNone/>
            </a:pPr>
            <a:r>
              <a:rPr lang="en-US" sz="2300" dirty="0" smtClean="0"/>
              <a:t> </a:t>
            </a:r>
          </a:p>
          <a:p>
            <a:pPr>
              <a:buNone/>
            </a:pPr>
            <a:r>
              <a:rPr lang="en-US" sz="2300" dirty="0" smtClean="0"/>
              <a:t>If you want me to contact you, please complete the following:</a:t>
            </a:r>
          </a:p>
          <a:p>
            <a:pPr>
              <a:buNone/>
            </a:pPr>
            <a:r>
              <a:rPr lang="en-US" sz="2300" dirty="0" smtClean="0"/>
              <a:t>Date:</a:t>
            </a:r>
          </a:p>
          <a:p>
            <a:pPr>
              <a:buNone/>
            </a:pPr>
            <a:r>
              <a:rPr lang="en-US" sz="2300" dirty="0" smtClean="0"/>
              <a:t>Name:</a:t>
            </a:r>
          </a:p>
          <a:p>
            <a:pPr>
              <a:buNone/>
            </a:pPr>
            <a:r>
              <a:rPr lang="en-US" sz="2300" dirty="0" smtClean="0"/>
              <a:t>Phone #:</a:t>
            </a:r>
          </a:p>
          <a:p>
            <a:pPr>
              <a:buNone/>
            </a:pPr>
            <a:r>
              <a:rPr lang="en-US" sz="2300" dirty="0" smtClean="0"/>
              <a:t>Email address:</a:t>
            </a:r>
            <a:endParaRPr lang="en-US" dirty="0"/>
          </a:p>
        </p:txBody>
      </p:sp>
      <p:pic>
        <p:nvPicPr>
          <p:cNvPr id="4" name="Picture 3" descr="logo-alone.jpg"/>
          <p:cNvPicPr>
            <a:picLocks noChangeAspect="1"/>
          </p:cNvPicPr>
          <p:nvPr/>
        </p:nvPicPr>
        <p:blipFill>
          <a:blip r:embed="rId2" cstate="print"/>
          <a:stretch>
            <a:fillRect/>
          </a:stretch>
        </p:blipFill>
        <p:spPr>
          <a:xfrm>
            <a:off x="533400" y="1447800"/>
            <a:ext cx="738356" cy="7315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THANK YOU!</a:t>
            </a:r>
            <a:endParaRPr lang="en-US" b="1" i="1" dirty="0"/>
          </a:p>
        </p:txBody>
      </p:sp>
      <p:sp>
        <p:nvSpPr>
          <p:cNvPr id="3" name="Content Placeholder 2"/>
          <p:cNvSpPr>
            <a:spLocks noGrp="1"/>
          </p:cNvSpPr>
          <p:nvPr>
            <p:ph idx="1"/>
          </p:nvPr>
        </p:nvSpPr>
        <p:spPr/>
        <p:txBody>
          <a:bodyPr>
            <a:normAutofit/>
          </a:bodyPr>
          <a:lstStyle/>
          <a:p>
            <a:pPr algn="ctr">
              <a:buNone/>
            </a:pPr>
            <a:endParaRPr lang="en-US" dirty="0" smtClean="0"/>
          </a:p>
          <a:p>
            <a:pPr algn="ctr">
              <a:buNone/>
            </a:pPr>
            <a:r>
              <a:rPr lang="en-US" sz="2600" dirty="0" smtClean="0">
                <a:solidFill>
                  <a:schemeClr val="tx1">
                    <a:lumMod val="50000"/>
                    <a:lumOff val="50000"/>
                  </a:schemeClr>
                </a:solidFill>
              </a:rPr>
              <a:t>Next meeting</a:t>
            </a:r>
          </a:p>
          <a:p>
            <a:pPr algn="ctr">
              <a:buNone/>
            </a:pPr>
            <a:r>
              <a:rPr lang="en-US" sz="4000" b="1" dirty="0" smtClean="0">
                <a:solidFill>
                  <a:schemeClr val="tx1">
                    <a:lumMod val="50000"/>
                    <a:lumOff val="50000"/>
                  </a:schemeClr>
                </a:solidFill>
              </a:rPr>
              <a:t>Monday, </a:t>
            </a:r>
            <a:r>
              <a:rPr lang="en-US" sz="4000" b="1" dirty="0" smtClean="0">
                <a:solidFill>
                  <a:schemeClr val="tx1">
                    <a:lumMod val="50000"/>
                    <a:lumOff val="50000"/>
                  </a:schemeClr>
                </a:solidFill>
              </a:rPr>
              <a:t>January 13</a:t>
            </a:r>
            <a:endParaRPr lang="en-US" sz="4000" b="1" dirty="0" smtClean="0">
              <a:solidFill>
                <a:schemeClr val="tx1">
                  <a:lumMod val="50000"/>
                  <a:lumOff val="50000"/>
                </a:schemeClr>
              </a:solidFill>
            </a:endParaRPr>
          </a:p>
          <a:p>
            <a:pPr algn="ctr">
              <a:buNone/>
            </a:pPr>
            <a:r>
              <a:rPr lang="en-US" sz="4400" b="1" dirty="0" smtClean="0">
                <a:solidFill>
                  <a:schemeClr val="tx1">
                    <a:lumMod val="50000"/>
                    <a:lumOff val="50000"/>
                  </a:schemeClr>
                </a:solidFill>
              </a:rPr>
              <a:t>2:00 – 3:30</a:t>
            </a:r>
            <a:r>
              <a:rPr lang="en-US" sz="4000" b="1" dirty="0" smtClean="0">
                <a:solidFill>
                  <a:schemeClr val="tx1">
                    <a:lumMod val="50000"/>
                    <a:lumOff val="50000"/>
                  </a:schemeClr>
                </a:solidFill>
              </a:rPr>
              <a:t> pm</a:t>
            </a:r>
          </a:p>
          <a:p>
            <a:pPr algn="ctr">
              <a:buNone/>
            </a:pPr>
            <a:r>
              <a:rPr lang="en-US" dirty="0" smtClean="0">
                <a:solidFill>
                  <a:schemeClr val="tx1">
                    <a:lumMod val="50000"/>
                    <a:lumOff val="50000"/>
                  </a:schemeClr>
                </a:solidFill>
              </a:rPr>
              <a:t>The Salvation Army Multipurpose Room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ETHNN Mission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2514600"/>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p:spPr>
        <p:style>
          <a:lnRef idx="1">
            <a:schemeClr val="accent5"/>
          </a:lnRef>
          <a:fillRef idx="3">
            <a:schemeClr val="accent5"/>
          </a:fillRef>
          <a:effectRef idx="2">
            <a:schemeClr val="accent5"/>
          </a:effectRef>
          <a:fontRef idx="minor">
            <a:schemeClr val="lt1"/>
          </a:fontRef>
        </p:style>
        <p:txBody>
          <a:bodyPr/>
          <a:lstStyle/>
          <a:p>
            <a:pPr rtl="0" eaLnBrk="1" latinLnBrk="0" hangingPunct="1">
              <a:buNone/>
            </a:pPr>
            <a:endParaRPr lang="en-US" dirty="0" smtClean="0"/>
          </a:p>
          <a:p>
            <a:pPr algn="ctr" rtl="0" eaLnBrk="1" latinLnBrk="0" hangingPunct="1">
              <a:buNone/>
            </a:pPr>
            <a:r>
              <a:rPr lang="en-US" sz="3200" kern="1200" baseline="0" dirty="0" smtClean="0">
                <a:solidFill>
                  <a:schemeClr val="bg1"/>
                </a:solidFill>
                <a:latin typeface="Aharoni" pitchFamily="2" charset="-79"/>
                <a:cs typeface="Aharoni" pitchFamily="2" charset="-79"/>
              </a:rPr>
              <a:t>“To strengthen services to meet diverse human needs through the collaboration of individuals and organizations.”</a:t>
            </a:r>
            <a:endParaRPr lang="en-US" dirty="0" smtClean="0">
              <a:solidFill>
                <a:schemeClr val="bg1"/>
              </a:solidFill>
              <a:latin typeface="Aharoni" pitchFamily="2" charset="-79"/>
              <a:cs typeface="Aharoni" pitchFamily="2" charset="-79"/>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haroni" pitchFamily="2" charset="-79"/>
                <a:cs typeface="Aharoni" pitchFamily="2" charset="-79"/>
              </a:rPr>
              <a:t>COLLABORATION</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is…</a:t>
            </a:r>
            <a:endParaRPr lang="en-US" sz="2400" dirty="0">
              <a:solidFill>
                <a:schemeClr val="tx1">
                  <a:lumMod val="50000"/>
                  <a:lumOff val="50000"/>
                </a:schemeClr>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lgn="ctr">
              <a:buNone/>
            </a:pPr>
            <a:r>
              <a:rPr lang="en-US" sz="2400" dirty="0" smtClean="0">
                <a:solidFill>
                  <a:schemeClr val="tx1">
                    <a:lumMod val="50000"/>
                    <a:lumOff val="50000"/>
                  </a:schemeClr>
                </a:solidFill>
                <a:latin typeface="Aharoni" pitchFamily="2" charset="-79"/>
                <a:cs typeface="Aharoni" pitchFamily="2" charset="-79"/>
              </a:rPr>
              <a:t>… a </a:t>
            </a:r>
            <a:r>
              <a:rPr lang="en-US" cap="small" dirty="0" smtClean="0">
                <a:solidFill>
                  <a:schemeClr val="tx1"/>
                </a:solidFill>
                <a:latin typeface="Aharoni" pitchFamily="2" charset="-79"/>
                <a:cs typeface="Aharoni" pitchFamily="2" charset="-79"/>
              </a:rPr>
              <a:t>purposeful</a:t>
            </a:r>
            <a:r>
              <a:rPr lang="en-US" dirty="0" smtClean="0">
                <a:latin typeface="Aharoni" pitchFamily="2" charset="-79"/>
                <a:cs typeface="Aharoni" pitchFamily="2" charset="-79"/>
              </a:rPr>
              <a:t>, </a:t>
            </a:r>
          </a:p>
          <a:p>
            <a:pPr algn="ctr">
              <a:buNone/>
            </a:pPr>
            <a:r>
              <a:rPr lang="en-US" cap="small" dirty="0" smtClean="0">
                <a:solidFill>
                  <a:schemeClr val="tx1"/>
                </a:solidFill>
                <a:latin typeface="Aharoni" pitchFamily="2" charset="-79"/>
                <a:cs typeface="Aharoni" pitchFamily="2" charset="-79"/>
              </a:rPr>
              <a:t>strategic</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way of </a:t>
            </a:r>
            <a:r>
              <a:rPr lang="en-US" cap="small" dirty="0" smtClean="0">
                <a:solidFill>
                  <a:schemeClr val="tx1"/>
                </a:solidFill>
                <a:latin typeface="Aharoni" pitchFamily="2" charset="-79"/>
                <a:cs typeface="Aharoni" pitchFamily="2" charset="-79"/>
              </a:rPr>
              <a:t>working </a:t>
            </a:r>
          </a:p>
          <a:p>
            <a:pPr algn="ctr">
              <a:buNone/>
            </a:pPr>
            <a:r>
              <a:rPr lang="en-US" sz="2400" dirty="0" smtClean="0">
                <a:solidFill>
                  <a:schemeClr val="tx1">
                    <a:lumMod val="50000"/>
                    <a:lumOff val="50000"/>
                  </a:schemeClr>
                </a:solidFill>
                <a:latin typeface="Aharoni" pitchFamily="2" charset="-79"/>
                <a:cs typeface="Aharoni" pitchFamily="2" charset="-79"/>
              </a:rPr>
              <a:t>that leverages the </a:t>
            </a:r>
            <a:r>
              <a:rPr lang="en-US" cap="small" dirty="0" smtClean="0">
                <a:solidFill>
                  <a:schemeClr val="tx1"/>
                </a:solidFill>
                <a:latin typeface="Aharoni" pitchFamily="2" charset="-79"/>
                <a:cs typeface="Aharoni" pitchFamily="2" charset="-79"/>
              </a:rPr>
              <a:t>resources</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of each party </a:t>
            </a:r>
            <a:endParaRPr lang="en-US" dirty="0" smtClean="0">
              <a:solidFill>
                <a:schemeClr val="tx1">
                  <a:lumMod val="50000"/>
                  <a:lumOff val="50000"/>
                </a:schemeClr>
              </a:solidFill>
              <a:latin typeface="Aharoni" pitchFamily="2" charset="-79"/>
              <a:cs typeface="Aharoni" pitchFamily="2" charset="-79"/>
            </a:endParaRPr>
          </a:p>
          <a:p>
            <a:pPr algn="ctr">
              <a:buNone/>
            </a:pPr>
            <a:r>
              <a:rPr lang="en-US" sz="2400" dirty="0" smtClean="0">
                <a:solidFill>
                  <a:schemeClr val="tx1">
                    <a:lumMod val="50000"/>
                    <a:lumOff val="50000"/>
                  </a:schemeClr>
                </a:solidFill>
                <a:latin typeface="Aharoni" pitchFamily="2" charset="-79"/>
                <a:cs typeface="Aharoni" pitchFamily="2" charset="-79"/>
              </a:rPr>
              <a:t>for the </a:t>
            </a:r>
            <a:r>
              <a:rPr lang="en-US" cap="small" dirty="0" smtClean="0">
                <a:solidFill>
                  <a:schemeClr val="tx1"/>
                </a:solidFill>
                <a:latin typeface="Aharoni" pitchFamily="2" charset="-79"/>
                <a:cs typeface="Aharoni" pitchFamily="2" charset="-79"/>
              </a:rPr>
              <a:t>benefit of all </a:t>
            </a:r>
          </a:p>
          <a:p>
            <a:pPr algn="ctr">
              <a:buNone/>
            </a:pPr>
            <a:r>
              <a:rPr lang="en-US" sz="2400" dirty="0" smtClean="0">
                <a:solidFill>
                  <a:schemeClr val="tx1">
                    <a:lumMod val="50000"/>
                    <a:lumOff val="50000"/>
                  </a:schemeClr>
                </a:solidFill>
                <a:latin typeface="Aharoni" pitchFamily="2" charset="-79"/>
                <a:cs typeface="Aharoni" pitchFamily="2" charset="-79"/>
              </a:rPr>
              <a:t>by</a:t>
            </a:r>
            <a:r>
              <a:rPr lang="en-US" dirty="0" smtClean="0">
                <a:latin typeface="Aharoni" pitchFamily="2" charset="-79"/>
                <a:cs typeface="Aharoni" pitchFamily="2" charset="-79"/>
              </a:rPr>
              <a:t> </a:t>
            </a:r>
            <a:r>
              <a:rPr lang="en-US" cap="small" dirty="0" smtClean="0">
                <a:solidFill>
                  <a:schemeClr val="tx1"/>
                </a:solidFill>
                <a:latin typeface="Aharoni" pitchFamily="2" charset="-79"/>
                <a:cs typeface="Aharoni" pitchFamily="2" charset="-79"/>
              </a:rPr>
              <a:t>coordinating activities </a:t>
            </a:r>
            <a:r>
              <a:rPr lang="en-US" sz="2400" dirty="0" smtClean="0">
                <a:solidFill>
                  <a:schemeClr val="tx1">
                    <a:lumMod val="50000"/>
                    <a:lumOff val="50000"/>
                  </a:schemeClr>
                </a:solidFill>
                <a:latin typeface="Aharoni" pitchFamily="2" charset="-79"/>
                <a:cs typeface="Aharoni" pitchFamily="2" charset="-79"/>
              </a:rPr>
              <a:t>and </a:t>
            </a:r>
            <a:r>
              <a:rPr lang="en-US" cap="small" dirty="0" smtClean="0">
                <a:solidFill>
                  <a:schemeClr val="tx1"/>
                </a:solidFill>
                <a:latin typeface="Aharoni" pitchFamily="2" charset="-79"/>
                <a:cs typeface="Aharoni" pitchFamily="2" charset="-79"/>
              </a:rPr>
              <a:t>communicating information </a:t>
            </a:r>
          </a:p>
          <a:p>
            <a:pPr algn="ctr">
              <a:buNone/>
            </a:pPr>
            <a:r>
              <a:rPr lang="en-US" sz="2400" dirty="0" smtClean="0">
                <a:solidFill>
                  <a:schemeClr val="tx1">
                    <a:lumMod val="50000"/>
                    <a:lumOff val="50000"/>
                  </a:schemeClr>
                </a:solidFill>
                <a:latin typeface="Aharoni" pitchFamily="2" charset="-79"/>
                <a:cs typeface="Aharoni" pitchFamily="2" charset="-79"/>
              </a:rPr>
              <a:t>within an environment </a:t>
            </a:r>
          </a:p>
          <a:p>
            <a:pPr algn="ctr">
              <a:buNone/>
            </a:pPr>
            <a:r>
              <a:rPr lang="en-US" sz="2400" dirty="0" smtClean="0">
                <a:solidFill>
                  <a:schemeClr val="tx1">
                    <a:lumMod val="50000"/>
                    <a:lumOff val="50000"/>
                  </a:schemeClr>
                </a:solidFill>
                <a:latin typeface="Aharoni" pitchFamily="2" charset="-79"/>
                <a:cs typeface="Aharoni" pitchFamily="2" charset="-79"/>
              </a:rPr>
              <a:t>of </a:t>
            </a:r>
            <a:r>
              <a:rPr lang="en-US" cap="small" dirty="0" smtClean="0">
                <a:solidFill>
                  <a:schemeClr val="tx1"/>
                </a:solidFill>
                <a:latin typeface="Aharoni" pitchFamily="2" charset="-79"/>
                <a:cs typeface="Aharoni" pitchFamily="2" charset="-79"/>
              </a:rPr>
              <a:t>trust and transparency</a:t>
            </a:r>
            <a:r>
              <a:rPr lang="en-US" dirty="0" smtClean="0">
                <a:latin typeface="Aharoni" pitchFamily="2" charset="-79"/>
                <a:cs typeface="Aharoni" pitchFamily="2" charset="-79"/>
              </a:rPr>
              <a:t>.</a:t>
            </a:r>
            <a:endParaRPr lang="en-US" dirty="0" smtClean="0">
              <a:solidFill>
                <a:schemeClr val="tx1">
                  <a:lumMod val="50000"/>
                  <a:lumOff val="50000"/>
                </a:schemeClr>
              </a:solidFill>
              <a:latin typeface="Aharoni" pitchFamily="2" charset="-79"/>
              <a:cs typeface="Aharoni" pitchFamily="2" charset="-79"/>
            </a:endParaRPr>
          </a:p>
          <a:p>
            <a:pPr algn="ctr">
              <a:buNone/>
            </a:pP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Agenda</a:t>
            </a:r>
            <a:endParaRPr lang="en-US" dirty="0">
              <a:latin typeface="Aharoni" pitchFamily="2" charset="-79"/>
              <a:cs typeface="Aharoni" pitchFamily="2" charset="-79"/>
            </a:endParaRPr>
          </a:p>
        </p:txBody>
      </p:sp>
      <p:sp>
        <p:nvSpPr>
          <p:cNvPr id="6" name="Content Placeholder 5"/>
          <p:cNvSpPr>
            <a:spLocks noGrp="1"/>
          </p:cNvSpPr>
          <p:nvPr>
            <p:ph idx="1"/>
          </p:nvPr>
        </p:nvSpPr>
        <p:spPr/>
        <p:txBody>
          <a:bodyPr>
            <a:normAutofit/>
          </a:bodyPr>
          <a:lstStyle/>
          <a:p>
            <a:r>
              <a:rPr lang="en-US" sz="2800" dirty="0" smtClean="0">
                <a:solidFill>
                  <a:schemeClr val="tx1">
                    <a:lumMod val="50000"/>
                    <a:lumOff val="50000"/>
                  </a:schemeClr>
                </a:solidFill>
              </a:rPr>
              <a:t>Welcome</a:t>
            </a:r>
          </a:p>
          <a:p>
            <a:r>
              <a:rPr lang="en-US" sz="2800" dirty="0" smtClean="0">
                <a:solidFill>
                  <a:schemeClr val="tx1">
                    <a:lumMod val="50000"/>
                    <a:lumOff val="50000"/>
                  </a:schemeClr>
                </a:solidFill>
              </a:rPr>
              <a:t>Introductions</a:t>
            </a:r>
          </a:p>
          <a:p>
            <a:r>
              <a:rPr lang="en-US" sz="2800" dirty="0" smtClean="0">
                <a:solidFill>
                  <a:schemeClr val="tx1">
                    <a:lumMod val="50000"/>
                    <a:lumOff val="50000"/>
                  </a:schemeClr>
                </a:solidFill>
              </a:rPr>
              <a:t>Overview : One </a:t>
            </a:r>
            <a:r>
              <a:rPr lang="en-US" sz="2800" dirty="0" smtClean="0">
                <a:solidFill>
                  <a:schemeClr val="tx1">
                    <a:lumMod val="50000"/>
                    <a:lumOff val="50000"/>
                  </a:schemeClr>
                </a:solidFill>
              </a:rPr>
              <a:t>Night Without A Home</a:t>
            </a:r>
          </a:p>
          <a:p>
            <a:r>
              <a:rPr lang="en-US" sz="2800" dirty="0" smtClean="0">
                <a:solidFill>
                  <a:schemeClr val="tx1">
                    <a:lumMod val="50000"/>
                    <a:lumOff val="50000"/>
                  </a:schemeClr>
                </a:solidFill>
              </a:rPr>
              <a:t>Overview: Human </a:t>
            </a:r>
            <a:r>
              <a:rPr lang="en-US" sz="2800" dirty="0" smtClean="0">
                <a:solidFill>
                  <a:schemeClr val="tx1">
                    <a:lumMod val="50000"/>
                    <a:lumOff val="50000"/>
                  </a:schemeClr>
                </a:solidFill>
              </a:rPr>
              <a:t>Needs Conference</a:t>
            </a:r>
          </a:p>
          <a:p>
            <a:r>
              <a:rPr lang="en-US" sz="2800" dirty="0" smtClean="0">
                <a:solidFill>
                  <a:schemeClr val="tx1">
                    <a:lumMod val="50000"/>
                    <a:lumOff val="50000"/>
                  </a:schemeClr>
                </a:solidFill>
              </a:rPr>
              <a:t>Planning Community Action</a:t>
            </a:r>
          </a:p>
          <a:p>
            <a:r>
              <a:rPr lang="en-US" sz="2800" dirty="0" smtClean="0">
                <a:solidFill>
                  <a:schemeClr val="tx1">
                    <a:lumMod val="50000"/>
                    <a:lumOff val="50000"/>
                  </a:schemeClr>
                </a:solidFill>
              </a:rPr>
              <a:t>Updates and Announcements</a:t>
            </a:r>
            <a:endParaRPr lang="en-US" sz="2800" dirty="0" smtClean="0">
              <a:solidFill>
                <a:schemeClr val="tx1">
                  <a:lumMod val="50000"/>
                  <a:lumOff val="50000"/>
                </a:schemeClr>
              </a:solidFill>
            </a:endParaRPr>
          </a:p>
          <a:p>
            <a:r>
              <a:rPr lang="en-US" sz="2800" dirty="0" smtClean="0">
                <a:solidFill>
                  <a:schemeClr val="tx1">
                    <a:lumMod val="50000"/>
                    <a:lumOff val="50000"/>
                  </a:schemeClr>
                </a:solidFill>
              </a:rPr>
              <a:t>Closing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pic>
        <p:nvPicPr>
          <p:cNvPr id="4" name="Content Placeholder 3" descr="Hello my name is.jpg"/>
          <p:cNvPicPr>
            <a:picLocks noGrp="1" noChangeAspect="1"/>
          </p:cNvPicPr>
          <p:nvPr>
            <p:ph idx="1"/>
          </p:nvPr>
        </p:nvPicPr>
        <p:blipFill>
          <a:blip r:embed="rId2" cstate="print"/>
          <a:stretch>
            <a:fillRect/>
          </a:stretch>
        </p:blipFill>
        <p:spPr>
          <a:xfrm>
            <a:off x="990600" y="1600200"/>
            <a:ext cx="6936826" cy="402336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Night Without A Home – 11.19.13</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pPr>
              <a:buNone/>
            </a:pPr>
            <a:r>
              <a:rPr lang="en-US" dirty="0" smtClean="0"/>
              <a:t>	</a:t>
            </a:r>
            <a:endParaRPr lang="en-US" sz="2400" dirty="0">
              <a:solidFill>
                <a:schemeClr val="accent2">
                  <a:lumMod val="75000"/>
                </a:schemeClr>
              </a:solidFill>
            </a:endParaRPr>
          </a:p>
        </p:txBody>
      </p:sp>
      <p:pic>
        <p:nvPicPr>
          <p:cNvPr id="4" name="Picture 3" descr="ONWH 2013.jpg"/>
          <p:cNvPicPr>
            <a:picLocks noChangeAspect="1"/>
          </p:cNvPicPr>
          <p:nvPr/>
        </p:nvPicPr>
        <p:blipFill>
          <a:blip r:embed="rId2" cstate="print"/>
          <a:srcRect l="3279" t="20652" r="8197" b="16304"/>
          <a:stretch>
            <a:fillRect/>
          </a:stretch>
        </p:blipFill>
        <p:spPr>
          <a:xfrm>
            <a:off x="381000" y="1600200"/>
            <a:ext cx="8229600" cy="441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10400" cy="685800"/>
          </a:xfrm>
        </p:spPr>
        <p:txBody>
          <a:bodyPr>
            <a:normAutofit fontScale="90000"/>
          </a:bodyPr>
          <a:lstStyle/>
          <a:p>
            <a:r>
              <a:rPr lang="en-US" dirty="0" smtClean="0"/>
              <a:t>Conference on Human Needs 12.2.13</a:t>
            </a:r>
            <a:endParaRPr lang="en-US" dirty="0"/>
          </a:p>
        </p:txBody>
      </p:sp>
      <p:pic>
        <p:nvPicPr>
          <p:cNvPr id="4" name="Content Placeholder 3" descr="fred.jpg"/>
          <p:cNvPicPr>
            <a:picLocks noGrp="1" noChangeAspect="1"/>
          </p:cNvPicPr>
          <p:nvPr>
            <p:ph idx="1"/>
          </p:nvPr>
        </p:nvPicPr>
        <p:blipFill>
          <a:blip r:embed="rId2" cstate="print"/>
          <a:srcRect r="10526"/>
          <a:stretch>
            <a:fillRect/>
          </a:stretch>
        </p:blipFill>
        <p:spPr>
          <a:xfrm>
            <a:off x="4038600" y="1295400"/>
            <a:ext cx="2590800" cy="1842326"/>
          </a:xfrm>
        </p:spPr>
      </p:pic>
      <p:pic>
        <p:nvPicPr>
          <p:cNvPr id="5" name="Picture 4" descr="group.jpg"/>
          <p:cNvPicPr>
            <a:picLocks noChangeAspect="1"/>
          </p:cNvPicPr>
          <p:nvPr/>
        </p:nvPicPr>
        <p:blipFill>
          <a:blip r:embed="rId3" cstate="print"/>
          <a:stretch>
            <a:fillRect/>
          </a:stretch>
        </p:blipFill>
        <p:spPr>
          <a:xfrm>
            <a:off x="762000" y="1295400"/>
            <a:ext cx="3048000" cy="1878330"/>
          </a:xfrm>
          <a:prstGeom prst="rect">
            <a:avLst/>
          </a:prstGeom>
        </p:spPr>
      </p:pic>
      <p:pic>
        <p:nvPicPr>
          <p:cNvPr id="6" name="Picture 5" descr="christina.jpg"/>
          <p:cNvPicPr>
            <a:picLocks noChangeAspect="1"/>
          </p:cNvPicPr>
          <p:nvPr/>
        </p:nvPicPr>
        <p:blipFill>
          <a:blip r:embed="rId4" cstate="print"/>
          <a:stretch>
            <a:fillRect/>
          </a:stretch>
        </p:blipFill>
        <p:spPr>
          <a:xfrm>
            <a:off x="6705600" y="1828800"/>
            <a:ext cx="1524000" cy="1297021"/>
          </a:xfrm>
          <a:prstGeom prst="rect">
            <a:avLst/>
          </a:prstGeom>
        </p:spPr>
      </p:pic>
      <p:pic>
        <p:nvPicPr>
          <p:cNvPr id="7" name="Picture 6" descr="carlton.jpg"/>
          <p:cNvPicPr>
            <a:picLocks noChangeAspect="1"/>
          </p:cNvPicPr>
          <p:nvPr/>
        </p:nvPicPr>
        <p:blipFill>
          <a:blip r:embed="rId5" cstate="print"/>
          <a:stretch>
            <a:fillRect/>
          </a:stretch>
        </p:blipFill>
        <p:spPr>
          <a:xfrm>
            <a:off x="762000" y="3200400"/>
            <a:ext cx="3657600" cy="2546604"/>
          </a:xfrm>
          <a:prstGeom prst="rect">
            <a:avLst/>
          </a:prstGeom>
        </p:spPr>
      </p:pic>
      <p:pic>
        <p:nvPicPr>
          <p:cNvPr id="8" name="Picture 7" descr="audience.jpg"/>
          <p:cNvPicPr>
            <a:picLocks noChangeAspect="1"/>
          </p:cNvPicPr>
          <p:nvPr/>
        </p:nvPicPr>
        <p:blipFill>
          <a:blip r:embed="rId6" cstate="print"/>
          <a:stretch>
            <a:fillRect/>
          </a:stretch>
        </p:blipFill>
        <p:spPr>
          <a:xfrm>
            <a:off x="4572000" y="3200400"/>
            <a:ext cx="3657600" cy="2537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NEEDS CONFERENCE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Demographic </a:t>
            </a:r>
            <a:r>
              <a:rPr lang="en-US" b="1" dirty="0" smtClean="0"/>
              <a:t>Profile: </a:t>
            </a:r>
            <a:endParaRPr lang="en-US" dirty="0" smtClean="0"/>
          </a:p>
          <a:p>
            <a:pPr>
              <a:buNone/>
            </a:pPr>
            <a:endParaRPr lang="en-US" dirty="0" smtClean="0"/>
          </a:p>
          <a:p>
            <a:pPr>
              <a:buNone/>
            </a:pPr>
            <a:r>
              <a:rPr lang="en-US" dirty="0" smtClean="0"/>
              <a:t>CCNA data accounts for 341 households made up of 455 adults and 597 children, for a total of 1,052 individuals.</a:t>
            </a:r>
          </a:p>
          <a:p>
            <a:pPr>
              <a:buNone/>
            </a:pPr>
            <a:endParaRPr lang="en-US" dirty="0" smtClean="0"/>
          </a:p>
          <a:p>
            <a:pPr lvl="0"/>
            <a:r>
              <a:rPr lang="en-US" dirty="0" smtClean="0"/>
              <a:t>64% are White, 24% are Black, 11% two or more races, and 1% Asian.</a:t>
            </a:r>
          </a:p>
          <a:p>
            <a:pPr lvl="0"/>
            <a:r>
              <a:rPr lang="en-US" dirty="0" smtClean="0"/>
              <a:t>18% are of Hispanic descent.</a:t>
            </a:r>
          </a:p>
          <a:p>
            <a:pPr lvl="0"/>
            <a:r>
              <a:rPr lang="en-US" dirty="0" smtClean="0"/>
              <a:t>37% are single, 19% are married, and 21% are divorced or separated.</a:t>
            </a:r>
          </a:p>
          <a:p>
            <a:pPr lvl="0"/>
            <a:r>
              <a:rPr lang="en-US" dirty="0" smtClean="0"/>
              <a:t>33% are raising children.</a:t>
            </a:r>
          </a:p>
          <a:p>
            <a:pPr lvl="0"/>
            <a:r>
              <a:rPr lang="en-US" dirty="0" smtClean="0"/>
              <a:t>The average household size is 3.4.</a:t>
            </a:r>
          </a:p>
          <a:p>
            <a:pPr lvl="0"/>
            <a:r>
              <a:rPr lang="en-US" dirty="0" smtClean="0"/>
              <a:t>12% are US Veterans.</a:t>
            </a:r>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Economic Wellbeing:</a:t>
            </a:r>
            <a:endParaRPr lang="en-US" dirty="0" smtClean="0"/>
          </a:p>
          <a:p>
            <a:pPr>
              <a:buNone/>
            </a:pPr>
            <a:r>
              <a:rPr lang="en-US" dirty="0" smtClean="0"/>
              <a:t> </a:t>
            </a:r>
          </a:p>
          <a:p>
            <a:pPr>
              <a:buNone/>
            </a:pPr>
            <a:r>
              <a:rPr lang="en-US" dirty="0" smtClean="0"/>
              <a:t>Although a variety of factors are associated with </a:t>
            </a:r>
            <a:r>
              <a:rPr lang="en-US" dirty="0" smtClean="0"/>
              <a:t>the needs </a:t>
            </a:r>
            <a:r>
              <a:rPr lang="en-US" dirty="0" smtClean="0"/>
              <a:t>of Smith County residents, household income emerged as the factor that has the greatest impact on need, access to services, and quality of life. </a:t>
            </a:r>
          </a:p>
          <a:p>
            <a:pPr lvl="0"/>
            <a:r>
              <a:rPr lang="en-US" dirty="0" smtClean="0"/>
              <a:t>65% of those surveyed are living below the official poverty line. These official measures, however, do not account for the working poor, individuals working full time, earning more than the poverty line and still unable to make ends meet.</a:t>
            </a:r>
          </a:p>
          <a:p>
            <a:pPr>
              <a:buNone/>
            </a:pPr>
            <a:r>
              <a:rPr lang="en-US" dirty="0" smtClean="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8661</TotalTime>
  <Words>365</Words>
  <Application>Microsoft Office PowerPoint</Application>
  <PresentationFormat>On-screen Show (4:3)</PresentationFormat>
  <Paragraphs>121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ETHNN Mission</vt:lpstr>
      <vt:lpstr>COLLABORATION is…</vt:lpstr>
      <vt:lpstr>Agenda</vt:lpstr>
      <vt:lpstr>Introductions</vt:lpstr>
      <vt:lpstr>One Night Without A Home – 11.19.13</vt:lpstr>
      <vt:lpstr>Conference on Human Needs 12.2.13</vt:lpstr>
      <vt:lpstr>HUMAN NEEDS CONFERENCE</vt:lpstr>
      <vt:lpstr>Slide 9</vt:lpstr>
      <vt:lpstr>Slide 10</vt:lpstr>
      <vt:lpstr>Slide 11</vt:lpstr>
      <vt:lpstr>What should be added to report?</vt:lpstr>
      <vt:lpstr>Slide 13</vt:lpstr>
      <vt:lpstr>Community Action</vt:lpstr>
      <vt:lpstr>Updates and announcements</vt:lpstr>
      <vt:lpstr>Slide 16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Network</dc:title>
  <dc:creator>Ryan Hazlewood</dc:creator>
  <cp:lastModifiedBy>Christina Fulsom</cp:lastModifiedBy>
  <cp:revision>400</cp:revision>
  <dcterms:created xsi:type="dcterms:W3CDTF">2012-09-08T16:48:40Z</dcterms:created>
  <dcterms:modified xsi:type="dcterms:W3CDTF">2013-12-09T17:36:06Z</dcterms:modified>
</cp:coreProperties>
</file>